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2"/>
  </p:notesMasterIdLst>
  <p:sldIdLst>
    <p:sldId id="283" r:id="rId5"/>
    <p:sldId id="315" r:id="rId6"/>
    <p:sldId id="278" r:id="rId7"/>
    <p:sldId id="262" r:id="rId8"/>
    <p:sldId id="275" r:id="rId9"/>
    <p:sldId id="276" r:id="rId10"/>
    <p:sldId id="277" r:id="rId11"/>
    <p:sldId id="263" r:id="rId12"/>
    <p:sldId id="260" r:id="rId13"/>
    <p:sldId id="271" r:id="rId14"/>
    <p:sldId id="317" r:id="rId15"/>
    <p:sldId id="318" r:id="rId16"/>
    <p:sldId id="272" r:id="rId17"/>
    <p:sldId id="268" r:id="rId18"/>
    <p:sldId id="316" r:id="rId19"/>
    <p:sldId id="314" r:id="rId20"/>
    <p:sldId id="273" r:id="rId2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taur, Laure" initials="DL" lastIdx="4" clrIdx="0">
    <p:extLst>
      <p:ext uri="{19B8F6BF-5375-455C-9EA6-DF929625EA0E}">
        <p15:presenceInfo xmlns:p15="http://schemas.microsoft.com/office/powerpoint/2012/main" userId="S-1-5-21-1229272821-1957994488-839522115-395584" providerId="AD"/>
      </p:ext>
    </p:extLst>
  </p:cmAuthor>
  <p:cmAuthor id="2" name="Ahmed M Elmouna" initials="AME" lastIdx="2" clrIdx="1">
    <p:extLst>
      <p:ext uri="{19B8F6BF-5375-455C-9EA6-DF929625EA0E}">
        <p15:presenceInfo xmlns:p15="http://schemas.microsoft.com/office/powerpoint/2012/main" userId="Ahmed M Elmou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BEEF8"/>
    <a:srgbClr val="D2DFF0"/>
    <a:srgbClr val="F7931D"/>
    <a:srgbClr val="EBEEF7"/>
    <a:srgbClr val="5488C7"/>
    <a:srgbClr val="FED304"/>
    <a:srgbClr val="AFCA0B"/>
    <a:srgbClr val="DEE5E3"/>
    <a:srgbClr val="C44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B670EA-ED71-42ED-859A-A114C71A7212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0DC920A-D739-4961-B76C-61AA17E2B4B0}">
      <dgm:prSet custT="1"/>
      <dgm:spPr/>
      <dgm:t>
        <a:bodyPr/>
        <a:lstStyle/>
        <a:p>
          <a:r>
            <a:rPr lang="en-IN" sz="1400" b="1" dirty="0"/>
            <a:t>Strengthen Research Potential and Research Capacity</a:t>
          </a:r>
          <a:r>
            <a:rPr lang="en-IN" sz="1400" dirty="0"/>
            <a:t> </a:t>
          </a:r>
        </a:p>
      </dgm:t>
    </dgm:pt>
    <dgm:pt modelId="{B86A4C14-1132-40EC-BD57-77A8AD3F458A}" type="parTrans" cxnId="{AB71ED27-87EC-4723-84AB-1C34C4DB0B81}">
      <dgm:prSet/>
      <dgm:spPr/>
      <dgm:t>
        <a:bodyPr/>
        <a:lstStyle/>
        <a:p>
          <a:endParaRPr lang="en-US" sz="2800"/>
        </a:p>
      </dgm:t>
    </dgm:pt>
    <dgm:pt modelId="{52A4D6DE-5BE3-4786-BCEF-94414A63684E}" type="sibTrans" cxnId="{AB71ED27-87EC-4723-84AB-1C34C4DB0B81}">
      <dgm:prSet/>
      <dgm:spPr/>
      <dgm:t>
        <a:bodyPr/>
        <a:lstStyle/>
        <a:p>
          <a:endParaRPr lang="en-US" sz="2800"/>
        </a:p>
      </dgm:t>
    </dgm:pt>
    <dgm:pt modelId="{E2D3D328-D49F-45B0-8406-83CCD0CA3E10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IN" sz="1600" b="1" dirty="0"/>
            <a:t>Finance STI (GERD &amp; Institutional Arrangements)</a:t>
          </a:r>
          <a:endParaRPr lang="en-IN" sz="1600" dirty="0"/>
        </a:p>
      </dgm:t>
    </dgm:pt>
    <dgm:pt modelId="{1FBF1B27-B5AC-4EE3-9A88-3D97233A40C6}" type="parTrans" cxnId="{4D76598C-DC2B-47E3-9590-CC2FBC1BFE7A}">
      <dgm:prSet/>
      <dgm:spPr/>
      <dgm:t>
        <a:bodyPr/>
        <a:lstStyle/>
        <a:p>
          <a:endParaRPr lang="en-US" sz="2800"/>
        </a:p>
      </dgm:t>
    </dgm:pt>
    <dgm:pt modelId="{62210427-E34A-4A8E-856B-8D412ED66A58}" type="sibTrans" cxnId="{4D76598C-DC2B-47E3-9590-CC2FBC1BFE7A}">
      <dgm:prSet/>
      <dgm:spPr/>
      <dgm:t>
        <a:bodyPr/>
        <a:lstStyle/>
        <a:p>
          <a:endParaRPr lang="en-US" sz="2800"/>
        </a:p>
      </dgm:t>
    </dgm:pt>
    <dgm:pt modelId="{7826A535-AD0D-42E4-8E86-56377C2CFDCF}">
      <dgm:prSet custT="1"/>
      <dgm:spPr>
        <a:solidFill>
          <a:srgbClr val="BC2010"/>
        </a:solidFill>
      </dgm:spPr>
      <dgm:t>
        <a:bodyPr/>
        <a:lstStyle/>
        <a:p>
          <a:r>
            <a:rPr lang="en-IN" sz="1600" b="1" dirty="0"/>
            <a:t>Promote Innovation and Entrepreneurship</a:t>
          </a:r>
          <a:endParaRPr lang="en-IN" sz="1600" dirty="0"/>
        </a:p>
      </dgm:t>
    </dgm:pt>
    <dgm:pt modelId="{67567574-30B5-422F-BEF8-FCA39CC5AEFD}" type="parTrans" cxnId="{501D8198-6A65-4FFE-AFC6-705DB8C4C95F}">
      <dgm:prSet/>
      <dgm:spPr/>
      <dgm:t>
        <a:bodyPr/>
        <a:lstStyle/>
        <a:p>
          <a:endParaRPr lang="en-US" sz="2800"/>
        </a:p>
      </dgm:t>
    </dgm:pt>
    <dgm:pt modelId="{20DC2A23-5735-4261-BBAC-6652325B1983}" type="sibTrans" cxnId="{501D8198-6A65-4FFE-AFC6-705DB8C4C95F}">
      <dgm:prSet/>
      <dgm:spPr/>
      <dgm:t>
        <a:bodyPr/>
        <a:lstStyle/>
        <a:p>
          <a:endParaRPr lang="en-US" sz="2800"/>
        </a:p>
      </dgm:t>
    </dgm:pt>
    <dgm:pt modelId="{6C695325-8E2B-4641-80DA-44E128465618}">
      <dgm:prSet custT="1"/>
      <dgm:spPr>
        <a:solidFill>
          <a:srgbClr val="002060"/>
        </a:solidFill>
      </dgm:spPr>
      <dgm:t>
        <a:bodyPr/>
        <a:lstStyle/>
        <a:p>
          <a:r>
            <a:rPr lang="en-IN" sz="1500" b="1" dirty="0"/>
            <a:t>Create a Knowledge Society</a:t>
          </a:r>
          <a:r>
            <a:rPr lang="en-IN" sz="1500" dirty="0"/>
            <a:t> </a:t>
          </a:r>
        </a:p>
      </dgm:t>
    </dgm:pt>
    <dgm:pt modelId="{B17018AC-37E3-49DF-8AD8-ECBC25788E02}" type="parTrans" cxnId="{09CB4B77-6A15-4C8E-A97E-2118F7DE7D2D}">
      <dgm:prSet/>
      <dgm:spPr/>
      <dgm:t>
        <a:bodyPr/>
        <a:lstStyle/>
        <a:p>
          <a:endParaRPr lang="en-US" sz="2800"/>
        </a:p>
      </dgm:t>
    </dgm:pt>
    <dgm:pt modelId="{1712456E-9268-45E6-B42F-0DA37E3106F8}" type="sibTrans" cxnId="{09CB4B77-6A15-4C8E-A97E-2118F7DE7D2D}">
      <dgm:prSet/>
      <dgm:spPr/>
      <dgm:t>
        <a:bodyPr/>
        <a:lstStyle/>
        <a:p>
          <a:endParaRPr lang="en-US" sz="2800"/>
        </a:p>
      </dgm:t>
    </dgm:pt>
    <dgm:pt modelId="{15F2324A-5EBD-4397-98FF-E22FC8E720EF}">
      <dgm:prSet custT="1"/>
      <dgm:spPr>
        <a:solidFill>
          <a:srgbClr val="7030A0"/>
        </a:solidFill>
      </dgm:spPr>
      <dgm:t>
        <a:bodyPr/>
        <a:lstStyle/>
        <a:p>
          <a:r>
            <a:rPr lang="en-IN" sz="1800" b="1" dirty="0"/>
            <a:t>Manage National Research Data</a:t>
          </a:r>
          <a:r>
            <a:rPr lang="en-IN" sz="1800" dirty="0"/>
            <a:t> </a:t>
          </a:r>
        </a:p>
      </dgm:t>
    </dgm:pt>
    <dgm:pt modelId="{7AD059DC-287D-4A2A-971F-D08C316B4DAD}" type="parTrans" cxnId="{FE4DF234-383C-4413-946B-D67EA9E0BFFC}">
      <dgm:prSet/>
      <dgm:spPr/>
      <dgm:t>
        <a:bodyPr/>
        <a:lstStyle/>
        <a:p>
          <a:endParaRPr lang="en-US" sz="2800"/>
        </a:p>
      </dgm:t>
    </dgm:pt>
    <dgm:pt modelId="{CEE2BC5B-E931-4A4E-B550-FB5915E82614}" type="sibTrans" cxnId="{FE4DF234-383C-4413-946B-D67EA9E0BFFC}">
      <dgm:prSet/>
      <dgm:spPr/>
      <dgm:t>
        <a:bodyPr/>
        <a:lstStyle/>
        <a:p>
          <a:endParaRPr lang="en-US" sz="2800"/>
        </a:p>
      </dgm:t>
    </dgm:pt>
    <dgm:pt modelId="{BC6A4882-B413-413C-A69B-EE41B7C0350A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IN" sz="1600" b="1" dirty="0"/>
            <a:t>Improve the well being of the people</a:t>
          </a:r>
          <a:endParaRPr lang="en-IN" sz="1600" dirty="0"/>
        </a:p>
      </dgm:t>
    </dgm:pt>
    <dgm:pt modelId="{CB646775-E72D-4BC8-B8C7-77433B754367}" type="parTrans" cxnId="{2FB621B9-C992-476B-8DFB-82F77A21979B}">
      <dgm:prSet/>
      <dgm:spPr/>
      <dgm:t>
        <a:bodyPr/>
        <a:lstStyle/>
        <a:p>
          <a:endParaRPr lang="en-US" sz="2800"/>
        </a:p>
      </dgm:t>
    </dgm:pt>
    <dgm:pt modelId="{63F697E9-9633-47C9-AB22-CA6EBBFB557A}" type="sibTrans" cxnId="{2FB621B9-C992-476B-8DFB-82F77A21979B}">
      <dgm:prSet/>
      <dgm:spPr/>
      <dgm:t>
        <a:bodyPr/>
        <a:lstStyle/>
        <a:p>
          <a:endParaRPr lang="en-US" sz="2800"/>
        </a:p>
      </dgm:t>
    </dgm:pt>
    <dgm:pt modelId="{DCDA462A-1E5C-40C5-9ABC-0E9C5F24E515}" type="pres">
      <dgm:prSet presAssocID="{A7B670EA-ED71-42ED-859A-A114C71A7212}" presName="CompostProcess" presStyleCnt="0">
        <dgm:presLayoutVars>
          <dgm:dir/>
          <dgm:resizeHandles val="exact"/>
        </dgm:presLayoutVars>
      </dgm:prSet>
      <dgm:spPr/>
    </dgm:pt>
    <dgm:pt modelId="{F037C395-537F-4CCF-875D-7CB86506BA7E}" type="pres">
      <dgm:prSet presAssocID="{A7B670EA-ED71-42ED-859A-A114C71A7212}" presName="arrow" presStyleLbl="bgShp" presStyleIdx="0" presStyleCnt="1" custScaleX="112594" custScaleY="90551" custLinFactNeighborX="655" custLinFactNeighborY="1213"/>
      <dgm:spPr/>
    </dgm:pt>
    <dgm:pt modelId="{DC3D5EF6-F6A0-406D-8509-B271B1E331B5}" type="pres">
      <dgm:prSet presAssocID="{A7B670EA-ED71-42ED-859A-A114C71A7212}" presName="linearProcess" presStyleCnt="0"/>
      <dgm:spPr/>
    </dgm:pt>
    <dgm:pt modelId="{B77EFCD7-1FF5-4692-9D3A-AA89F738D056}" type="pres">
      <dgm:prSet presAssocID="{10DC920A-D739-4961-B76C-61AA17E2B4B0}" presName="textNode" presStyleLbl="node1" presStyleIdx="0" presStyleCnt="6" custScaleX="178676" custScaleY="103535" custLinFactNeighborX="83335" custLinFactNeighborY="46">
        <dgm:presLayoutVars>
          <dgm:bulletEnabled val="1"/>
        </dgm:presLayoutVars>
      </dgm:prSet>
      <dgm:spPr/>
    </dgm:pt>
    <dgm:pt modelId="{6184D465-E33B-4922-A625-28F4815F70D9}" type="pres">
      <dgm:prSet presAssocID="{52A4D6DE-5BE3-4786-BCEF-94414A63684E}" presName="sibTrans" presStyleCnt="0"/>
      <dgm:spPr/>
    </dgm:pt>
    <dgm:pt modelId="{1EFF0522-5798-438A-B351-01722D59240F}" type="pres">
      <dgm:prSet presAssocID="{E2D3D328-D49F-45B0-8406-83CCD0CA3E10}" presName="textNode" presStyleLbl="node1" presStyleIdx="1" presStyleCnt="6" custScaleX="201882" custScaleY="103461" custLinFactNeighborX="14983" custLinFactNeighborY="-1458">
        <dgm:presLayoutVars>
          <dgm:bulletEnabled val="1"/>
        </dgm:presLayoutVars>
      </dgm:prSet>
      <dgm:spPr/>
    </dgm:pt>
    <dgm:pt modelId="{2CE71F60-FEFC-4B64-91DC-53363E31AF5C}" type="pres">
      <dgm:prSet presAssocID="{62210427-E34A-4A8E-856B-8D412ED66A58}" presName="sibTrans" presStyleCnt="0"/>
      <dgm:spPr/>
    </dgm:pt>
    <dgm:pt modelId="{4D892C55-72DD-400F-871C-15DB467E371E}" type="pres">
      <dgm:prSet presAssocID="{7826A535-AD0D-42E4-8E86-56377C2CFDCF}" presName="textNode" presStyleLbl="node1" presStyleIdx="2" presStyleCnt="6" custScaleX="199401" custScaleY="102433" custLinFactNeighborX="-56966" custLinFactNeighborY="-1230">
        <dgm:presLayoutVars>
          <dgm:bulletEnabled val="1"/>
        </dgm:presLayoutVars>
      </dgm:prSet>
      <dgm:spPr/>
    </dgm:pt>
    <dgm:pt modelId="{B8C03006-5CAD-4D57-879D-EE7C1E12AA62}" type="pres">
      <dgm:prSet presAssocID="{20DC2A23-5735-4261-BBAC-6652325B1983}" presName="sibTrans" presStyleCnt="0"/>
      <dgm:spPr/>
    </dgm:pt>
    <dgm:pt modelId="{DF379E45-A69C-4409-B341-4DA4F797A12F}" type="pres">
      <dgm:prSet presAssocID="{6C695325-8E2B-4641-80DA-44E128465618}" presName="textNode" presStyleLbl="node1" presStyleIdx="3" presStyleCnt="6" custScaleX="160667" custScaleY="104678" custLinFactX="126875" custLinFactNeighborX="200000" custLinFactNeighborY="-878">
        <dgm:presLayoutVars>
          <dgm:bulletEnabled val="1"/>
        </dgm:presLayoutVars>
      </dgm:prSet>
      <dgm:spPr/>
    </dgm:pt>
    <dgm:pt modelId="{E1C54EAC-7B56-437A-B711-480CE4509D8E}" type="pres">
      <dgm:prSet presAssocID="{1712456E-9268-45E6-B42F-0DA37E3106F8}" presName="sibTrans" presStyleCnt="0"/>
      <dgm:spPr/>
    </dgm:pt>
    <dgm:pt modelId="{6BC8DE2A-96B6-4341-B23D-F852AE1F4459}" type="pres">
      <dgm:prSet presAssocID="{15F2324A-5EBD-4397-98FF-E22FC8E720EF}" presName="textNode" presStyleLbl="node1" presStyleIdx="4" presStyleCnt="6" custScaleX="172262" custScaleY="103504" custLinFactX="-159383" custLinFactNeighborX="-200000" custLinFactNeighborY="-279">
        <dgm:presLayoutVars>
          <dgm:bulletEnabled val="1"/>
        </dgm:presLayoutVars>
      </dgm:prSet>
      <dgm:spPr/>
    </dgm:pt>
    <dgm:pt modelId="{BA7E5443-801F-44D2-8369-F6EEFCECEF5D}" type="pres">
      <dgm:prSet presAssocID="{CEE2BC5B-E931-4A4E-B550-FB5915E82614}" presName="sibTrans" presStyleCnt="0"/>
      <dgm:spPr/>
    </dgm:pt>
    <dgm:pt modelId="{7B3C2B15-B1B5-417C-B03D-40DF7D46A509}" type="pres">
      <dgm:prSet presAssocID="{BC6A4882-B413-413C-A69B-EE41B7C0350A}" presName="textNode" presStyleLbl="node1" presStyleIdx="5" presStyleCnt="6" custScaleX="183419" custScaleY="98932" custLinFactX="-25242" custLinFactNeighborX="-100000" custLinFactNeighborY="-2138">
        <dgm:presLayoutVars>
          <dgm:bulletEnabled val="1"/>
        </dgm:presLayoutVars>
      </dgm:prSet>
      <dgm:spPr/>
    </dgm:pt>
  </dgm:ptLst>
  <dgm:cxnLst>
    <dgm:cxn modelId="{1417BC13-23F8-DE4A-A4C3-130FB40B40C1}" type="presOf" srcId="{15F2324A-5EBD-4397-98FF-E22FC8E720EF}" destId="{6BC8DE2A-96B6-4341-B23D-F852AE1F4459}" srcOrd="0" destOrd="0" presId="urn:microsoft.com/office/officeart/2005/8/layout/hProcess9"/>
    <dgm:cxn modelId="{AB71ED27-87EC-4723-84AB-1C34C4DB0B81}" srcId="{A7B670EA-ED71-42ED-859A-A114C71A7212}" destId="{10DC920A-D739-4961-B76C-61AA17E2B4B0}" srcOrd="0" destOrd="0" parTransId="{B86A4C14-1132-40EC-BD57-77A8AD3F458A}" sibTransId="{52A4D6DE-5BE3-4786-BCEF-94414A63684E}"/>
    <dgm:cxn modelId="{FE4DF234-383C-4413-946B-D67EA9E0BFFC}" srcId="{A7B670EA-ED71-42ED-859A-A114C71A7212}" destId="{15F2324A-5EBD-4397-98FF-E22FC8E720EF}" srcOrd="4" destOrd="0" parTransId="{7AD059DC-287D-4A2A-971F-D08C316B4DAD}" sibTransId="{CEE2BC5B-E931-4A4E-B550-FB5915E82614}"/>
    <dgm:cxn modelId="{2523CE65-70EA-C141-86E2-CC6D7314C244}" type="presOf" srcId="{7826A535-AD0D-42E4-8E86-56377C2CFDCF}" destId="{4D892C55-72DD-400F-871C-15DB467E371E}" srcOrd="0" destOrd="0" presId="urn:microsoft.com/office/officeart/2005/8/layout/hProcess9"/>
    <dgm:cxn modelId="{09CB4B77-6A15-4C8E-A97E-2118F7DE7D2D}" srcId="{A7B670EA-ED71-42ED-859A-A114C71A7212}" destId="{6C695325-8E2B-4641-80DA-44E128465618}" srcOrd="3" destOrd="0" parTransId="{B17018AC-37E3-49DF-8AD8-ECBC25788E02}" sibTransId="{1712456E-9268-45E6-B42F-0DA37E3106F8}"/>
    <dgm:cxn modelId="{4D76598C-DC2B-47E3-9590-CC2FBC1BFE7A}" srcId="{A7B670EA-ED71-42ED-859A-A114C71A7212}" destId="{E2D3D328-D49F-45B0-8406-83CCD0CA3E10}" srcOrd="1" destOrd="0" parTransId="{1FBF1B27-B5AC-4EE3-9A88-3D97233A40C6}" sibTransId="{62210427-E34A-4A8E-856B-8D412ED66A58}"/>
    <dgm:cxn modelId="{D796118D-9B25-1646-9BE2-3EB8A9717C1F}" type="presOf" srcId="{BC6A4882-B413-413C-A69B-EE41B7C0350A}" destId="{7B3C2B15-B1B5-417C-B03D-40DF7D46A509}" srcOrd="0" destOrd="0" presId="urn:microsoft.com/office/officeart/2005/8/layout/hProcess9"/>
    <dgm:cxn modelId="{501D8198-6A65-4FFE-AFC6-705DB8C4C95F}" srcId="{A7B670EA-ED71-42ED-859A-A114C71A7212}" destId="{7826A535-AD0D-42E4-8E86-56377C2CFDCF}" srcOrd="2" destOrd="0" parTransId="{67567574-30B5-422F-BEF8-FCA39CC5AEFD}" sibTransId="{20DC2A23-5735-4261-BBAC-6652325B1983}"/>
    <dgm:cxn modelId="{4AAD59B4-2BD2-8647-AC48-78110A68AEAA}" type="presOf" srcId="{6C695325-8E2B-4641-80DA-44E128465618}" destId="{DF379E45-A69C-4409-B341-4DA4F797A12F}" srcOrd="0" destOrd="0" presId="urn:microsoft.com/office/officeart/2005/8/layout/hProcess9"/>
    <dgm:cxn modelId="{2FB621B9-C992-476B-8DFB-82F77A21979B}" srcId="{A7B670EA-ED71-42ED-859A-A114C71A7212}" destId="{BC6A4882-B413-413C-A69B-EE41B7C0350A}" srcOrd="5" destOrd="0" parTransId="{CB646775-E72D-4BC8-B8C7-77433B754367}" sibTransId="{63F697E9-9633-47C9-AB22-CA6EBBFB557A}"/>
    <dgm:cxn modelId="{A2BA97CD-FC46-DD4F-9194-9627E4633C9A}" type="presOf" srcId="{A7B670EA-ED71-42ED-859A-A114C71A7212}" destId="{DCDA462A-1E5C-40C5-9ABC-0E9C5F24E515}" srcOrd="0" destOrd="0" presId="urn:microsoft.com/office/officeart/2005/8/layout/hProcess9"/>
    <dgm:cxn modelId="{A1800DE8-CBDE-6743-A37F-97FBB5E7C5B2}" type="presOf" srcId="{E2D3D328-D49F-45B0-8406-83CCD0CA3E10}" destId="{1EFF0522-5798-438A-B351-01722D59240F}" srcOrd="0" destOrd="0" presId="urn:microsoft.com/office/officeart/2005/8/layout/hProcess9"/>
    <dgm:cxn modelId="{C6CE69E8-ED69-B542-BCAA-9D8A048ACDF0}" type="presOf" srcId="{10DC920A-D739-4961-B76C-61AA17E2B4B0}" destId="{B77EFCD7-1FF5-4692-9D3A-AA89F738D056}" srcOrd="0" destOrd="0" presId="urn:microsoft.com/office/officeart/2005/8/layout/hProcess9"/>
    <dgm:cxn modelId="{3003B1C5-0F32-3B4D-A6BF-CBA69866AF1A}" type="presParOf" srcId="{DCDA462A-1E5C-40C5-9ABC-0E9C5F24E515}" destId="{F037C395-537F-4CCF-875D-7CB86506BA7E}" srcOrd="0" destOrd="0" presId="urn:microsoft.com/office/officeart/2005/8/layout/hProcess9"/>
    <dgm:cxn modelId="{9F96BF26-6ED9-6547-8A0F-3348F58B0819}" type="presParOf" srcId="{DCDA462A-1E5C-40C5-9ABC-0E9C5F24E515}" destId="{DC3D5EF6-F6A0-406D-8509-B271B1E331B5}" srcOrd="1" destOrd="0" presId="urn:microsoft.com/office/officeart/2005/8/layout/hProcess9"/>
    <dgm:cxn modelId="{E3CAE112-71A1-AF49-A558-AB54C434C9F0}" type="presParOf" srcId="{DC3D5EF6-F6A0-406D-8509-B271B1E331B5}" destId="{B77EFCD7-1FF5-4692-9D3A-AA89F738D056}" srcOrd="0" destOrd="0" presId="urn:microsoft.com/office/officeart/2005/8/layout/hProcess9"/>
    <dgm:cxn modelId="{B5D04637-4A42-6844-A1AE-7464CB0F7372}" type="presParOf" srcId="{DC3D5EF6-F6A0-406D-8509-B271B1E331B5}" destId="{6184D465-E33B-4922-A625-28F4815F70D9}" srcOrd="1" destOrd="0" presId="urn:microsoft.com/office/officeart/2005/8/layout/hProcess9"/>
    <dgm:cxn modelId="{CC6CAFFF-A31F-1442-8414-7B05B5C2FDE1}" type="presParOf" srcId="{DC3D5EF6-F6A0-406D-8509-B271B1E331B5}" destId="{1EFF0522-5798-438A-B351-01722D59240F}" srcOrd="2" destOrd="0" presId="urn:microsoft.com/office/officeart/2005/8/layout/hProcess9"/>
    <dgm:cxn modelId="{4D822F65-E5DF-1C4F-ABB7-41E3D353AF58}" type="presParOf" srcId="{DC3D5EF6-F6A0-406D-8509-B271B1E331B5}" destId="{2CE71F60-FEFC-4B64-91DC-53363E31AF5C}" srcOrd="3" destOrd="0" presId="urn:microsoft.com/office/officeart/2005/8/layout/hProcess9"/>
    <dgm:cxn modelId="{0231C13D-47A2-0F49-8758-C2F4B603EF69}" type="presParOf" srcId="{DC3D5EF6-F6A0-406D-8509-B271B1E331B5}" destId="{4D892C55-72DD-400F-871C-15DB467E371E}" srcOrd="4" destOrd="0" presId="urn:microsoft.com/office/officeart/2005/8/layout/hProcess9"/>
    <dgm:cxn modelId="{67C681AF-D511-D84E-8CD1-1177BE1E1688}" type="presParOf" srcId="{DC3D5EF6-F6A0-406D-8509-B271B1E331B5}" destId="{B8C03006-5CAD-4D57-879D-EE7C1E12AA62}" srcOrd="5" destOrd="0" presId="urn:microsoft.com/office/officeart/2005/8/layout/hProcess9"/>
    <dgm:cxn modelId="{0F7C4591-B8EE-724A-86F5-A0C7ABC3890D}" type="presParOf" srcId="{DC3D5EF6-F6A0-406D-8509-B271B1E331B5}" destId="{DF379E45-A69C-4409-B341-4DA4F797A12F}" srcOrd="6" destOrd="0" presId="urn:microsoft.com/office/officeart/2005/8/layout/hProcess9"/>
    <dgm:cxn modelId="{0DB08981-1E22-5542-B786-6CFA68753D25}" type="presParOf" srcId="{DC3D5EF6-F6A0-406D-8509-B271B1E331B5}" destId="{E1C54EAC-7B56-437A-B711-480CE4509D8E}" srcOrd="7" destOrd="0" presId="urn:microsoft.com/office/officeart/2005/8/layout/hProcess9"/>
    <dgm:cxn modelId="{0F0AC52F-C4A0-F147-8214-DF01AD212B94}" type="presParOf" srcId="{DC3D5EF6-F6A0-406D-8509-B271B1E331B5}" destId="{6BC8DE2A-96B6-4341-B23D-F852AE1F4459}" srcOrd="8" destOrd="0" presId="urn:microsoft.com/office/officeart/2005/8/layout/hProcess9"/>
    <dgm:cxn modelId="{35CAF606-1CF0-DB40-B345-B6054DADEC9D}" type="presParOf" srcId="{DC3D5EF6-F6A0-406D-8509-B271B1E331B5}" destId="{BA7E5443-801F-44D2-8369-F6EEFCECEF5D}" srcOrd="9" destOrd="0" presId="urn:microsoft.com/office/officeart/2005/8/layout/hProcess9"/>
    <dgm:cxn modelId="{153BDE22-F2E6-E04D-9BDE-BF8652B20680}" type="presParOf" srcId="{DC3D5EF6-F6A0-406D-8509-B271B1E331B5}" destId="{7B3C2B15-B1B5-417C-B03D-40DF7D46A509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37C395-537F-4CCF-875D-7CB86506BA7E}">
      <dsp:nvSpPr>
        <dsp:cNvPr id="0" name=""/>
        <dsp:cNvSpPr/>
      </dsp:nvSpPr>
      <dsp:spPr>
        <a:xfrm>
          <a:off x="276551" y="566192"/>
          <a:ext cx="9787119" cy="459608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7EFCD7-1FF5-4692-9D3A-AA89F738D056}">
      <dsp:nvSpPr>
        <dsp:cNvPr id="0" name=""/>
        <dsp:cNvSpPr/>
      </dsp:nvSpPr>
      <dsp:spPr>
        <a:xfrm>
          <a:off x="126509" y="1907824"/>
          <a:ext cx="1547056" cy="232139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b="1" kern="1200" dirty="0"/>
            <a:t>Strengthen Research Potential and Research Capacity</a:t>
          </a:r>
          <a:r>
            <a:rPr lang="en-IN" sz="1400" kern="1200" dirty="0"/>
            <a:t> </a:t>
          </a:r>
        </a:p>
      </dsp:txBody>
      <dsp:txXfrm>
        <a:off x="202030" y="1983345"/>
        <a:ext cx="1396014" cy="2170349"/>
      </dsp:txXfrm>
    </dsp:sp>
    <dsp:sp modelId="{1EFF0522-5798-438A-B351-01722D59240F}">
      <dsp:nvSpPr>
        <dsp:cNvPr id="0" name=""/>
        <dsp:cNvSpPr/>
      </dsp:nvSpPr>
      <dsp:spPr>
        <a:xfrm>
          <a:off x="1719236" y="1874932"/>
          <a:ext cx="1747984" cy="2319732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600" b="1" kern="1200" dirty="0"/>
            <a:t>Finance STI (GERD &amp; Institutional Arrangements)</a:t>
          </a:r>
          <a:endParaRPr lang="en-IN" sz="1600" kern="1200" dirty="0"/>
        </a:p>
      </dsp:txBody>
      <dsp:txXfrm>
        <a:off x="1804566" y="1960262"/>
        <a:ext cx="1577324" cy="2149072"/>
      </dsp:txXfrm>
    </dsp:sp>
    <dsp:sp modelId="{4D892C55-72DD-400F-871C-15DB467E371E}">
      <dsp:nvSpPr>
        <dsp:cNvPr id="0" name=""/>
        <dsp:cNvSpPr/>
      </dsp:nvSpPr>
      <dsp:spPr>
        <a:xfrm>
          <a:off x="3507699" y="1891569"/>
          <a:ext cx="1726502" cy="2296683"/>
        </a:xfrm>
        <a:prstGeom prst="roundRect">
          <a:avLst/>
        </a:prstGeom>
        <a:solidFill>
          <a:srgbClr val="BC201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600" b="1" kern="1200" dirty="0"/>
            <a:t>Promote Innovation and Entrepreneurship</a:t>
          </a:r>
          <a:endParaRPr lang="en-IN" sz="1600" kern="1200" dirty="0"/>
        </a:p>
      </dsp:txBody>
      <dsp:txXfrm>
        <a:off x="3591980" y="1975850"/>
        <a:ext cx="1557940" cy="2128121"/>
      </dsp:txXfrm>
    </dsp:sp>
    <dsp:sp modelId="{DF379E45-A69C-4409-B341-4DA4F797A12F}">
      <dsp:nvSpPr>
        <dsp:cNvPr id="0" name=""/>
        <dsp:cNvSpPr/>
      </dsp:nvSpPr>
      <dsp:spPr>
        <a:xfrm>
          <a:off x="6847870" y="1874293"/>
          <a:ext cx="1391126" cy="2347018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500" b="1" kern="1200" dirty="0"/>
            <a:t>Create a Knowledge Society</a:t>
          </a:r>
          <a:r>
            <a:rPr lang="en-IN" sz="1500" kern="1200" dirty="0"/>
            <a:t> </a:t>
          </a:r>
        </a:p>
      </dsp:txBody>
      <dsp:txXfrm>
        <a:off x="6915779" y="1942202"/>
        <a:ext cx="1255308" cy="2211200"/>
      </dsp:txXfrm>
    </dsp:sp>
    <dsp:sp modelId="{6BC8DE2A-96B6-4341-B23D-F852AE1F4459}">
      <dsp:nvSpPr>
        <dsp:cNvPr id="0" name=""/>
        <dsp:cNvSpPr/>
      </dsp:nvSpPr>
      <dsp:spPr>
        <a:xfrm>
          <a:off x="5327525" y="1900885"/>
          <a:ext cx="1491520" cy="2320696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b="1" kern="1200" dirty="0"/>
            <a:t>Manage National Research Data</a:t>
          </a:r>
          <a:r>
            <a:rPr lang="en-IN" sz="1800" kern="1200" dirty="0"/>
            <a:t> </a:t>
          </a:r>
        </a:p>
      </dsp:txBody>
      <dsp:txXfrm>
        <a:off x="5400335" y="1973695"/>
        <a:ext cx="1345900" cy="2175076"/>
      </dsp:txXfrm>
    </dsp:sp>
    <dsp:sp modelId="{7B3C2B15-B1B5-417C-B03D-40DF7D46A509}">
      <dsp:nvSpPr>
        <dsp:cNvPr id="0" name=""/>
        <dsp:cNvSpPr/>
      </dsp:nvSpPr>
      <dsp:spPr>
        <a:xfrm>
          <a:off x="8269114" y="1910459"/>
          <a:ext cx="1588123" cy="2218186"/>
        </a:xfrm>
        <a:prstGeom prst="round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600" b="1" kern="1200" dirty="0"/>
            <a:t>Improve the well being of the people</a:t>
          </a:r>
          <a:endParaRPr lang="en-IN" sz="1600" kern="1200" dirty="0"/>
        </a:p>
      </dsp:txBody>
      <dsp:txXfrm>
        <a:off x="8346640" y="1987985"/>
        <a:ext cx="1433071" cy="20631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C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81CE0-B03E-4B03-B2F5-9EA3904D79C2}" type="datetimeFigureOut">
              <a:rPr lang="en-SC" smtClean="0"/>
              <a:t>2/14/23</a:t>
            </a:fld>
            <a:endParaRPr lang="en-SC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C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B84C5-6DDB-414F-B8D8-BDCD4B51F2A7}" type="slidenum">
              <a:rPr lang="en-SC" smtClean="0"/>
              <a:t>‹#›</a:t>
            </a:fld>
            <a:endParaRPr lang="en-SC"/>
          </a:p>
        </p:txBody>
      </p:sp>
    </p:spTree>
    <p:extLst>
      <p:ext uri="{BB962C8B-B14F-4D97-AF65-F5344CB8AC3E}">
        <p14:creationId xmlns:p14="http://schemas.microsoft.com/office/powerpoint/2010/main" val="173417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7ae687167_0_1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7ae687167_0_1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4569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ga1242414e1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2" name="Google Shape;612;ga1242414e1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657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A422-DFED-4E1B-8503-88848DDD181C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6FE3-AF32-4123-BC87-F9BD556D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7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A422-DFED-4E1B-8503-88848DDD181C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6FE3-AF32-4123-BC87-F9BD556D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5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A422-DFED-4E1B-8503-88848DDD181C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6FE3-AF32-4123-BC87-F9BD556D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33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3472400" y="720000"/>
            <a:ext cx="5247200" cy="6368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865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A422-DFED-4E1B-8503-88848DDD181C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6FE3-AF32-4123-BC87-F9BD556D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27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A422-DFED-4E1B-8503-88848DDD181C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6FE3-AF32-4123-BC87-F9BD556D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4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A422-DFED-4E1B-8503-88848DDD181C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6FE3-AF32-4123-BC87-F9BD556D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5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A422-DFED-4E1B-8503-88848DDD181C}" type="datetimeFigureOut">
              <a:rPr lang="en-US" smtClean="0"/>
              <a:t>2/14/23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6FE3-AF32-4123-BC87-F9BD556D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7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A422-DFED-4E1B-8503-88848DDD181C}" type="datetimeFigureOut">
              <a:rPr lang="en-US" smtClean="0"/>
              <a:t>2/14/23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6FE3-AF32-4123-BC87-F9BD556D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2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A422-DFED-4E1B-8503-88848DDD181C}" type="datetimeFigureOut">
              <a:rPr lang="en-US" smtClean="0"/>
              <a:t>2/14/23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6FE3-AF32-4123-BC87-F9BD556D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A422-DFED-4E1B-8503-88848DDD181C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6FE3-AF32-4123-BC87-F9BD556D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4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A422-DFED-4E1B-8503-88848DDD181C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6FE3-AF32-4123-BC87-F9BD556D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6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DA422-DFED-4E1B-8503-88848DDD181C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56FE3-AF32-4123-BC87-F9BD556D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8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44780" y="0"/>
            <a:ext cx="12481560" cy="1377542"/>
          </a:xfrm>
          <a:solidFill>
            <a:srgbClr val="5488C7"/>
          </a:solidFill>
          <a:ln w="38100">
            <a:solidFill>
              <a:srgbClr val="5488C7"/>
            </a:solidFill>
          </a:ln>
        </p:spPr>
        <p:txBody>
          <a:bodyPr tIns="46800" anchor="ctr">
            <a:normAutofit fontScale="90000"/>
          </a:bodyPr>
          <a:lstStyle/>
          <a:p>
            <a:br>
              <a:rPr lang="fr-FR" sz="4400" b="1" dirty="0">
                <a:solidFill>
                  <a:schemeClr val="bg1"/>
                </a:solidFill>
                <a:latin typeface="Fira Sans"/>
                <a:ea typeface="+mj-lt"/>
                <a:cs typeface="+mj-lt"/>
              </a:rPr>
            </a:br>
            <a:r>
              <a:rPr lang="fr-FR" sz="4400" b="1" dirty="0">
                <a:solidFill>
                  <a:schemeClr val="bg1"/>
                </a:solidFill>
                <a:latin typeface="Fira Sans"/>
                <a:ea typeface="+mj-lt"/>
                <a:cs typeface="+mj-lt"/>
              </a:rPr>
              <a:t> </a:t>
            </a:r>
            <a:r>
              <a:rPr lang="en-US" sz="4400" b="1" dirty="0">
                <a:solidFill>
                  <a:schemeClr val="bg1"/>
                </a:solidFill>
                <a:latin typeface="Fira Sans"/>
                <a:ea typeface="+mj-lt"/>
                <a:cs typeface="+mj-lt"/>
              </a:rPr>
              <a:t>MUTUAL LEARNING EXERCISE </a:t>
            </a:r>
            <a:br>
              <a:rPr lang="en-US" sz="4400" b="1" dirty="0">
                <a:solidFill>
                  <a:schemeClr val="bg1"/>
                </a:solidFill>
                <a:latin typeface="Fira Sans"/>
                <a:ea typeface="+mj-lt"/>
                <a:cs typeface="+mj-lt"/>
              </a:rPr>
            </a:br>
            <a:r>
              <a:rPr lang="en-US" sz="4400" b="1" dirty="0">
                <a:solidFill>
                  <a:schemeClr val="bg1"/>
                </a:solidFill>
                <a:latin typeface="Fira Sans"/>
                <a:ea typeface="+mj-lt"/>
                <a:cs typeface="+mj-lt"/>
              </a:rPr>
              <a:t>ON R&amp;I STRATEGIES AND POLICIES</a:t>
            </a:r>
            <a:endParaRPr lang="fr-FR" sz="4400" b="1" dirty="0">
              <a:solidFill>
                <a:schemeClr val="bg1"/>
              </a:solidFill>
              <a:latin typeface="Fira Sans"/>
              <a:ea typeface="+mj-lt"/>
              <a:cs typeface="+mj-lt"/>
            </a:endParaRPr>
          </a:p>
          <a:p>
            <a:endParaRPr lang="fr-FR" sz="4400" b="1" dirty="0">
              <a:solidFill>
                <a:schemeClr val="bg1"/>
              </a:solidFill>
              <a:latin typeface="Fira Sans" panose="020B0503050000020004" pitchFamily="34" charset="0"/>
              <a:cs typeface="Calibri Light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00" y="5560226"/>
            <a:ext cx="1907938" cy="1105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01337" y="1865591"/>
            <a:ext cx="10058400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en-US" sz="2800" b="1" dirty="0">
              <a:cs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447" y="2307027"/>
            <a:ext cx="6096000" cy="2015936"/>
          </a:xfrm>
          <a:prstGeom prst="rect">
            <a:avLst/>
          </a:prstGeom>
        </p:spPr>
        <p:txBody>
          <a:bodyPr lIns="91440" tIns="45720" rIns="91440" bIns="45720" anchor="t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  <a:t>Jessica D’Unienville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Principal Research Officer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Division of Science Technology and Innovation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Ministry of Investment, Entrepreneurship and Industry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Seychelles</a:t>
            </a:r>
          </a:p>
        </p:txBody>
      </p:sp>
      <p:pic>
        <p:nvPicPr>
          <p:cNvPr id="7" name="Picture 9" descr="Text&#10;&#10;Description automatically generated">
            <a:extLst>
              <a:ext uri="{FF2B5EF4-FFF2-40B4-BE49-F238E27FC236}">
                <a16:creationId xmlns:a16="http://schemas.microsoft.com/office/drawing/2014/main" id="{5592D143-A410-E054-45A1-C0B745FBED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3832" y="6204452"/>
            <a:ext cx="2743200" cy="50618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D6EB671-093C-E31F-5351-C7FAD0ADB0E0}"/>
              </a:ext>
            </a:extLst>
          </p:cNvPr>
          <p:cNvSpPr txBox="1"/>
          <p:nvPr/>
        </p:nvSpPr>
        <p:spPr>
          <a:xfrm>
            <a:off x="4092147" y="5934670"/>
            <a:ext cx="3273076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 dirty="0">
                <a:ea typeface="+mn-lt"/>
                <a:cs typeface="+mn-lt"/>
              </a:rPr>
              <a:t>Addis Ababa, Ethiopia</a:t>
            </a:r>
            <a:endParaRPr lang="en-US" dirty="0">
              <a:ea typeface="+mn-lt"/>
              <a:cs typeface="+mn-lt"/>
            </a:endParaRPr>
          </a:p>
          <a:p>
            <a:pPr algn="ctr"/>
            <a:r>
              <a:rPr lang="en-US" b="1" dirty="0">
                <a:ea typeface="+mn-lt"/>
                <a:cs typeface="+mn-lt"/>
              </a:rPr>
              <a:t>14-17 February 2023  </a:t>
            </a:r>
            <a:r>
              <a:rPr lang="fr-FR" dirty="0">
                <a:ea typeface="+mn-lt"/>
                <a:cs typeface="+mn-lt"/>
              </a:rPr>
              <a:t> </a:t>
            </a:r>
            <a:endParaRPr lang="en-US" dirty="0">
              <a:ea typeface="+mn-lt"/>
              <a:cs typeface="+mn-lt"/>
            </a:endParaRPr>
          </a:p>
          <a:p>
            <a:endParaRPr lang="en-BE" b="1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3" name="Picture 2" descr="flag of Seychelles | Britannica">
            <a:extLst>
              <a:ext uri="{FF2B5EF4-FFF2-40B4-BE49-F238E27FC236}">
                <a16:creationId xmlns:a16="http://schemas.microsoft.com/office/drawing/2014/main" id="{300BC8F5-C56D-8B8D-DDEE-1EC7F0B0D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217" y="291825"/>
            <a:ext cx="1587783" cy="79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165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B49B1-8D11-0180-683F-F503446AA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372532"/>
            <a:ext cx="9601196" cy="1303867"/>
          </a:xfrm>
        </p:spPr>
        <p:txBody>
          <a:bodyPr/>
          <a:lstStyle/>
          <a:p>
            <a:r>
              <a:rPr lang="en-US" dirty="0"/>
              <a:t>STI Funding Landscape…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A2D5CA-69E9-8DF3-F114-F79D6DAA2E0C}"/>
              </a:ext>
            </a:extLst>
          </p:cNvPr>
          <p:cNvSpPr txBox="1"/>
          <p:nvPr/>
        </p:nvSpPr>
        <p:spPr>
          <a:xfrm>
            <a:off x="350908" y="1554342"/>
            <a:ext cx="1073313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en-US" sz="2400" b="1" u="sng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Key Research Funding Sources: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en-US" sz="2400" b="1" u="sng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2400" b="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Government Departmental Budget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International Philanthropic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International and Regional Organization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eg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: EU, WHO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Research Fund (Government Funding): This is still in the process of being set up. Vision: To encourage private funders contribution to the fund in the future. 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endParaRPr lang="en-US" sz="24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en-US" sz="2400" b="1" u="sng" dirty="0">
                <a:latin typeface="Times New Roman" charset="0"/>
                <a:ea typeface="Times New Roman" charset="0"/>
                <a:cs typeface="Times New Roman" charset="0"/>
              </a:rPr>
              <a:t>Key Innovation Funding Sources: 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endParaRPr lang="en-US" sz="2400" b="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180000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  <a:t>SEED Capital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: For Micro, Small to Medium Enterprises</a:t>
            </a:r>
          </a:p>
        </p:txBody>
      </p:sp>
    </p:spTree>
    <p:extLst>
      <p:ext uri="{BB962C8B-B14F-4D97-AF65-F5344CB8AC3E}">
        <p14:creationId xmlns:p14="http://schemas.microsoft.com/office/powerpoint/2010/main" val="3792933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F287F-1E1E-3D93-68A2-B0AE2E26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pPr algn="ctr"/>
            <a:r>
              <a:rPr lang="en-US" b="1" dirty="0"/>
              <a:t>SWOT Analysis </a:t>
            </a:r>
            <a:endParaRPr lang="en-SC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9C9BDDB-B961-5123-6D8F-FFE000531B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225291"/>
              </p:ext>
            </p:extLst>
          </p:nvPr>
        </p:nvGraphicFramePr>
        <p:xfrm>
          <a:off x="293914" y="1143001"/>
          <a:ext cx="11593286" cy="5401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838123">
                  <a:extLst>
                    <a:ext uri="{9D8B030D-6E8A-4147-A177-3AD203B41FA5}">
                      <a16:colId xmlns:a16="http://schemas.microsoft.com/office/drawing/2014/main" val="3642848321"/>
                    </a:ext>
                  </a:extLst>
                </a:gridCol>
                <a:gridCol w="5755163">
                  <a:extLst>
                    <a:ext uri="{9D8B030D-6E8A-4147-A177-3AD203B41FA5}">
                      <a16:colId xmlns:a16="http://schemas.microsoft.com/office/drawing/2014/main" val="4211101387"/>
                    </a:ext>
                  </a:extLst>
                </a:gridCol>
              </a:tblGrid>
              <a:tr h="542434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Bef>
                          <a:spcPts val="40"/>
                        </a:spcBef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017270" marR="1012825"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STRENGTHS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Bef>
                          <a:spcPts val="40"/>
                        </a:spcBef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43280" algn="ctr"/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OPPORTUNITIES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516399"/>
                  </a:ext>
                </a:extLst>
              </a:tr>
              <a:tr h="4807440">
                <a:tc>
                  <a:txBody>
                    <a:bodyPr/>
                    <a:lstStyle/>
                    <a:p>
                      <a:pPr>
                        <a:spcBef>
                          <a:spcPts val="20"/>
                        </a:spcBef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334645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"/>
                        <a:tabLst>
                          <a:tab pos="525780" algn="l"/>
                        </a:tabLs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Availability</a:t>
                      </a:r>
                      <a:r>
                        <a:rPr lang="en-US" sz="1300" spc="-4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3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supporting</a:t>
                      </a:r>
                      <a:r>
                        <a:rPr lang="en-US" sz="1300" spc="-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physical</a:t>
                      </a:r>
                      <a:r>
                        <a:rPr lang="en-US" sz="130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infrastructure;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58801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"/>
                        <a:tabLst>
                          <a:tab pos="525780" algn="l"/>
                        </a:tabLs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Good</a:t>
                      </a:r>
                      <a:r>
                        <a:rPr lang="en-US" sz="13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Science</a:t>
                      </a:r>
                      <a:r>
                        <a:rPr lang="en-US" sz="13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Technology</a:t>
                      </a:r>
                      <a:r>
                        <a:rPr lang="en-US" sz="1300" spc="-4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and</a:t>
                      </a:r>
                      <a:r>
                        <a:rPr lang="en-US" sz="1300" spc="-29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Innovation policy and strategy</a:t>
                      </a:r>
                      <a:r>
                        <a:rPr lang="en-US" sz="130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framework;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spcBef>
                          <a:spcPts val="10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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Good</a:t>
                      </a:r>
                      <a:r>
                        <a:rPr lang="en-US" sz="13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ICT</a:t>
                      </a:r>
                      <a:r>
                        <a:rPr lang="en-US" sz="13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infrastructure</a:t>
                      </a:r>
                      <a:r>
                        <a:rPr lang="en-US" sz="13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(hardware);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551815" lvl="0" indent="-342900">
                        <a:lnSpc>
                          <a:spcPct val="15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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Clear legal mandates, roles and</a:t>
                      </a:r>
                      <a:r>
                        <a:rPr lang="en-US" sz="130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functions;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16383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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Competent</a:t>
                      </a:r>
                      <a:r>
                        <a:rPr lang="en-US" sz="13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and</a:t>
                      </a:r>
                      <a:r>
                        <a:rPr lang="en-US" sz="13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professional</a:t>
                      </a:r>
                      <a:r>
                        <a:rPr lang="en-US" sz="13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available</a:t>
                      </a:r>
                      <a:r>
                        <a:rPr lang="en-US" sz="130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workforce;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56007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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Good working relationship and</a:t>
                      </a:r>
                      <a:r>
                        <a:rPr lang="en-US" sz="130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teamwork;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41402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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Well-establish</a:t>
                      </a:r>
                      <a:r>
                        <a:rPr lang="en-US" sz="13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local,</a:t>
                      </a:r>
                      <a:r>
                        <a:rPr lang="en-US" sz="13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regional</a:t>
                      </a:r>
                      <a:r>
                        <a:rPr lang="en-US" sz="13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and</a:t>
                      </a:r>
                      <a:r>
                        <a:rPr lang="en-US" sz="130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international networks and</a:t>
                      </a:r>
                      <a:r>
                        <a:rPr lang="en-US" sz="13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collaboration;</a:t>
                      </a: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and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412750" lvl="0" indent="-342900">
                        <a:lnSpc>
                          <a:spcPct val="15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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Leadership driven by passion and</a:t>
                      </a:r>
                      <a:r>
                        <a:rPr lang="en-US" sz="1300" spc="-29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commitment.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Wingdings" panose="05000000000000000000" pitchFamily="2" charset="2"/>
                        <a:cs typeface="Wingdings" panose="05000000000000000000" pitchFamily="2" charset="2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"/>
                        </a:spcBef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Weak</a:t>
                      </a:r>
                      <a:r>
                        <a:rPr lang="en-US" sz="13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National Innovation</a:t>
                      </a:r>
                      <a:r>
                        <a:rPr lang="en-US" sz="13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System;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349250" lvl="0" indent="-285750">
                        <a:lnSpc>
                          <a:spcPct val="150000"/>
                        </a:lnSpc>
                        <a:spcBef>
                          <a:spcPts val="69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Low access to credible and public</a:t>
                      </a:r>
                      <a:r>
                        <a:rPr lang="en-US" sz="1300" spc="-29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information;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67310" lvl="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Absence</a:t>
                      </a:r>
                      <a:r>
                        <a:rPr lang="en-US" sz="13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3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open</a:t>
                      </a:r>
                      <a:r>
                        <a:rPr lang="en-US" sz="13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data</a:t>
                      </a:r>
                      <a:r>
                        <a:rPr lang="en-US" sz="13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access</a:t>
                      </a:r>
                      <a:r>
                        <a:rPr lang="en-US" sz="13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system</a:t>
                      </a:r>
                      <a:r>
                        <a:rPr lang="en-US" sz="13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at</a:t>
                      </a:r>
                      <a:r>
                        <a:rPr lang="en-US" sz="130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national</a:t>
                      </a: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level;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165100" lvl="0" indent="-285750">
                        <a:lnSpc>
                          <a:spcPct val="14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Absence</a:t>
                      </a:r>
                      <a:r>
                        <a:rPr lang="en-US" sz="13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3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Tech</a:t>
                      </a:r>
                      <a:r>
                        <a:rPr lang="en-US" sz="13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transfer</a:t>
                      </a:r>
                      <a:r>
                        <a:rPr lang="en-US" sz="13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system</a:t>
                      </a:r>
                      <a:r>
                        <a:rPr lang="en-US" sz="13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and</a:t>
                      </a:r>
                      <a:r>
                        <a:rPr lang="en-US" sz="130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 national system to coordinate tech</a:t>
                      </a:r>
                      <a:r>
                        <a:rPr lang="en-US" sz="13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transfer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218440" lvl="0" indent="-285750">
                        <a:lnSpc>
                          <a:spcPct val="150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  <a:buSzPts val="1200"/>
                        <a:buFont typeface="Arial" panose="020B0604020202020204" pitchFamily="34" charset="0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Inadequate</a:t>
                      </a:r>
                      <a:r>
                        <a:rPr lang="en-US" sz="13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IP</a:t>
                      </a:r>
                      <a:r>
                        <a:rPr lang="en-US" sz="13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framework</a:t>
                      </a:r>
                      <a:r>
                        <a:rPr lang="en-US" sz="13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US" sz="13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support</a:t>
                      </a:r>
                      <a:r>
                        <a:rPr lang="en-US" sz="130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technology</a:t>
                      </a:r>
                      <a:r>
                        <a:rPr lang="en-US" sz="13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and innovation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621030" lvl="0" indent="-285750">
                        <a:lnSpc>
                          <a:spcPct val="146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r>
                        <a:rPr lang="en-US" sz="13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Research</a:t>
                      </a:r>
                      <a:r>
                        <a:rPr lang="en-US" sz="13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&amp;</a:t>
                      </a:r>
                      <a:r>
                        <a:rPr lang="en-US" sz="1300" spc="-4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Development</a:t>
                      </a:r>
                      <a:r>
                        <a:rPr lang="en-US" sz="130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coordinating</a:t>
                      </a:r>
                      <a:r>
                        <a:rPr lang="en-US" sz="13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framework;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lvl="0" indent="-285750">
                        <a:spcBef>
                          <a:spcPts val="3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Ratified</a:t>
                      </a: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SADC</a:t>
                      </a: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STI</a:t>
                      </a:r>
                      <a:r>
                        <a:rPr lang="en-US" sz="1300" spc="-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Protocol;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95885" lvl="0" indent="-285750">
                        <a:lnSpc>
                          <a:spcPct val="15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Absence</a:t>
                      </a:r>
                      <a:r>
                        <a:rPr lang="en-US" sz="13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3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baseline</a:t>
                      </a:r>
                      <a:r>
                        <a:rPr lang="en-US" sz="13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data</a:t>
                      </a:r>
                      <a:r>
                        <a:rPr lang="en-US" sz="13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US" sz="13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determine</a:t>
                      </a:r>
                      <a:r>
                        <a:rPr lang="en-US" sz="130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GERD</a:t>
                      </a: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as % of</a:t>
                      </a:r>
                      <a:r>
                        <a:rPr lang="en-US" sz="13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GDP;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344170" lvl="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Overall system poorly support the</a:t>
                      </a:r>
                      <a:r>
                        <a:rPr lang="en-US" sz="1300" spc="-29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ease</a:t>
                      </a: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doing</a:t>
                      </a:r>
                      <a:r>
                        <a:rPr lang="en-US" sz="13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business;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739775" lvl="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Presence</a:t>
                      </a:r>
                      <a:r>
                        <a:rPr lang="en-US" sz="1300" spc="-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3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some</a:t>
                      </a:r>
                      <a:r>
                        <a:rPr lang="en-US" sz="13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emerging</a:t>
                      </a:r>
                      <a:r>
                        <a:rPr lang="en-US" sz="130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indigenous</a:t>
                      </a:r>
                      <a:r>
                        <a:rPr lang="en-US" sz="13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technologies;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239395" lvl="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Absence of knowledge transfer</a:t>
                      </a:r>
                      <a:r>
                        <a:rPr lang="en-US" sz="13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between</a:t>
                      </a:r>
                      <a:r>
                        <a:rPr lang="en-US" sz="13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industries</a:t>
                      </a:r>
                      <a:r>
                        <a:rPr lang="en-US" sz="13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and</a:t>
                      </a:r>
                      <a:r>
                        <a:rPr lang="en-US" sz="13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universities;</a:t>
                      </a:r>
                      <a:r>
                        <a:rPr lang="en-US" sz="130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and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lvl="0" indent="-285750">
                        <a:spcBef>
                          <a:spcPts val="10"/>
                        </a:spcBef>
                        <a:spcAft>
                          <a:spcPts val="0"/>
                        </a:spcAft>
                        <a:buSzPts val="1200"/>
                        <a:buFont typeface="Arial" panose="020B0604020202020204" pitchFamily="34" charset="0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Physical</a:t>
                      </a:r>
                      <a:r>
                        <a:rPr lang="en-US" sz="13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location</a:t>
                      </a:r>
                      <a:r>
                        <a:rPr lang="en-US" sz="13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in</a:t>
                      </a: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the</a:t>
                      </a: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most</a:t>
                      </a: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affluent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10895" indent="-285750">
                        <a:spcBef>
                          <a:spcPts val="68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region</a:t>
                      </a:r>
                      <a:r>
                        <a:rPr lang="en-US" sz="13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3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the</a:t>
                      </a:r>
                      <a:r>
                        <a:rPr lang="en-US" sz="13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country.</a:t>
                      </a:r>
                      <a:endParaRPr lang="en-SC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8570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964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B49BD8-DE06-1F59-83A9-83FB3AD7B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366235"/>
              </p:ext>
            </p:extLst>
          </p:nvPr>
        </p:nvGraphicFramePr>
        <p:xfrm>
          <a:off x="522514" y="365125"/>
          <a:ext cx="11038115" cy="59397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513155">
                  <a:extLst>
                    <a:ext uri="{9D8B030D-6E8A-4147-A177-3AD203B41FA5}">
                      <a16:colId xmlns:a16="http://schemas.microsoft.com/office/drawing/2014/main" val="1580925860"/>
                    </a:ext>
                  </a:extLst>
                </a:gridCol>
                <a:gridCol w="5524960">
                  <a:extLst>
                    <a:ext uri="{9D8B030D-6E8A-4147-A177-3AD203B41FA5}">
                      <a16:colId xmlns:a16="http://schemas.microsoft.com/office/drawing/2014/main" val="1502116213"/>
                    </a:ext>
                  </a:extLst>
                </a:gridCol>
              </a:tblGrid>
              <a:tr h="282010">
                <a:tc>
                  <a:txBody>
                    <a:bodyPr/>
                    <a:lstStyle/>
                    <a:p>
                      <a:pPr marL="0" indent="0">
                        <a:spcBef>
                          <a:spcPts val="45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SC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99441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WEAKNESSES</a:t>
                      </a:r>
                      <a:endParaRPr lang="en-S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SC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122680" marR="1088390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THREATS</a:t>
                      </a:r>
                      <a:endParaRPr lang="en-S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1369267"/>
                  </a:ext>
                </a:extLst>
              </a:tr>
              <a:tr h="3843222">
                <a:tc>
                  <a:txBody>
                    <a:bodyPr/>
                    <a:lstStyle/>
                    <a:p>
                      <a:pPr marL="0" indent="0">
                        <a:spcBef>
                          <a:spcPts val="3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SC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254635" lvl="0" indent="-285750">
                        <a:lnSpc>
                          <a:spcPct val="15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Short of human resources to</a:t>
                      </a: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implement</a:t>
                      </a:r>
                      <a:r>
                        <a:rPr lang="en-US" sz="1400" spc="-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strategies</a:t>
                      </a:r>
                      <a:r>
                        <a:rPr lang="en-US" sz="14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and</a:t>
                      </a:r>
                      <a:r>
                        <a:rPr lang="en-US" sz="14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objectives</a:t>
                      </a:r>
                      <a:r>
                        <a:rPr lang="en-US" sz="140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and deliver quality</a:t>
                      </a:r>
                      <a:r>
                        <a:rPr lang="en-US" sz="14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services;</a:t>
                      </a:r>
                      <a:endParaRPr lang="en-SC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237490" lvl="0" indent="-285750">
                        <a:lnSpc>
                          <a:spcPct val="14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Reluctance to make use of social</a:t>
                      </a: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media</a:t>
                      </a:r>
                      <a:r>
                        <a:rPr lang="en-US" sz="14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due</a:t>
                      </a:r>
                      <a:r>
                        <a:rPr lang="en-US" sz="14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US" sz="14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14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culture</a:t>
                      </a:r>
                      <a:r>
                        <a:rPr lang="en-US" sz="14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keeping</a:t>
                      </a:r>
                      <a:r>
                        <a:rPr lang="en-US" sz="14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US" sz="140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oneself;</a:t>
                      </a:r>
                      <a:endParaRPr lang="en-SC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261620" lvl="0" indent="-285750">
                        <a:lnSpc>
                          <a:spcPct val="14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Insufficient implementation of</a:t>
                      </a: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administrative structure in planning</a:t>
                      </a:r>
                      <a:r>
                        <a:rPr lang="en-US" sz="1400" spc="-29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and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organization;</a:t>
                      </a:r>
                      <a:endParaRPr lang="en-SC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120650" lvl="0" indent="-285750" algn="just">
                        <a:lnSpc>
                          <a:spcPct val="147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578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Insufficient integration of technology</a:t>
                      </a:r>
                      <a:r>
                        <a:rPr lang="en-US" sz="140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and innovation in day-to-day working</a:t>
                      </a:r>
                      <a:r>
                        <a:rPr lang="en-US" sz="140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4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organization;</a:t>
                      </a:r>
                      <a:endParaRPr lang="en-SC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876935" lvl="0" indent="-285750">
                        <a:lnSpc>
                          <a:spcPct val="146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Unreliable</a:t>
                      </a:r>
                      <a:r>
                        <a:rPr lang="en-US" sz="140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Wi-Fi</a:t>
                      </a:r>
                      <a:r>
                        <a:rPr lang="en-US" sz="1400" spc="-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Internet</a:t>
                      </a:r>
                      <a:r>
                        <a:rPr lang="en-US" sz="1400" spc="-285" dirty="0">
                          <a:solidFill>
                            <a:schemeClr val="tx1"/>
                          </a:solidFill>
                          <a:effectLst/>
                        </a:rPr>
                        <a:t>           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connectivity;</a:t>
                      </a:r>
                      <a:endParaRPr lang="en-SC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147955" lvl="0" indent="-285750">
                        <a:lnSpc>
                          <a:spcPct val="15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High-skilled labor force not available  </a:t>
                      </a:r>
                      <a:r>
                        <a:rPr lang="en-US" sz="1400" spc="-29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locally;</a:t>
                      </a:r>
                      <a:endParaRPr lang="en-SC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419735" lvl="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Turnover</a:t>
                      </a:r>
                      <a:r>
                        <a:rPr lang="en-US" sz="14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4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the</a:t>
                      </a:r>
                      <a:r>
                        <a:rPr lang="en-US" sz="14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staff</a:t>
                      </a:r>
                      <a:r>
                        <a:rPr lang="en-US" sz="14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</a:t>
                      </a:r>
                      <a:r>
                        <a:rPr lang="en-US" sz="14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the</a:t>
                      </a:r>
                      <a:r>
                        <a:rPr lang="en-US" sz="14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R&amp;D</a:t>
                      </a:r>
                      <a:r>
                        <a:rPr lang="en-US" sz="1400" spc="-285" dirty="0">
                          <a:solidFill>
                            <a:schemeClr val="tx1"/>
                          </a:solidFill>
                          <a:effectLst/>
                        </a:rPr>
                        <a:t>          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section;</a:t>
                      </a:r>
                      <a:endParaRPr lang="en-SC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158115" lvl="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Absence</a:t>
                      </a:r>
                      <a:r>
                        <a:rPr lang="en-US" sz="14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4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own</a:t>
                      </a:r>
                      <a:r>
                        <a:rPr lang="en-US" sz="14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scheme</a:t>
                      </a:r>
                      <a:r>
                        <a:rPr lang="en-US" sz="14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4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service</a:t>
                      </a:r>
                      <a:r>
                        <a:rPr lang="en-US" sz="14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US" sz="1400" spc="-285" dirty="0">
                          <a:solidFill>
                            <a:schemeClr val="tx1"/>
                          </a:solidFill>
                          <a:effectLst/>
                        </a:rPr>
                        <a:t>        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attract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cadres;</a:t>
                      </a:r>
                      <a:endParaRPr lang="en-SC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446405" lvl="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Lack of formal health and safety</a:t>
                      </a:r>
                      <a:r>
                        <a:rPr lang="en-US" sz="140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regulations and procedures in</a:t>
                      </a: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workplace;</a:t>
                      </a:r>
                      <a:endParaRPr lang="en-SC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161925" lvl="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Insufficient</a:t>
                      </a:r>
                      <a:r>
                        <a:rPr lang="en-US" sz="14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transportation</a:t>
                      </a:r>
                      <a:r>
                        <a:rPr lang="en-US" sz="14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facility</a:t>
                      </a:r>
                      <a:r>
                        <a:rPr lang="en-US" sz="14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for</a:t>
                      </a:r>
                      <a:r>
                        <a:rPr lang="en-US" sz="140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staff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movement;</a:t>
                      </a:r>
                      <a:endParaRPr lang="en-SC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532765" lvl="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Poor Research &amp; Development  </a:t>
                      </a:r>
                      <a:r>
                        <a:rPr lang="en-US" sz="1400" spc="-29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capabilities; and</a:t>
                      </a:r>
                      <a:endParaRPr lang="en-SC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formal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funding</a:t>
                      </a:r>
                      <a:r>
                        <a:rPr lang="en-US" sz="14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for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Research</a:t>
                      </a: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&amp; Development</a:t>
                      </a:r>
                      <a:r>
                        <a:rPr lang="en-US" sz="14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and Innovation.</a:t>
                      </a:r>
                      <a:endParaRPr lang="en-S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SC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100965" lvl="0" indent="-342900">
                        <a:lnSpc>
                          <a:spcPct val="15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525780" algn="l"/>
                          <a:tab pos="52641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Inconsistency and focus of</a:t>
                      </a: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government</a:t>
                      </a:r>
                      <a:r>
                        <a:rPr lang="en-US" sz="14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US" sz="14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the</a:t>
                      </a:r>
                      <a:r>
                        <a:rPr lang="en-US" sz="14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advancement</a:t>
                      </a:r>
                      <a:r>
                        <a:rPr lang="en-US" sz="14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4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the</a:t>
                      </a:r>
                      <a:r>
                        <a:rPr lang="en-US" sz="140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organization;</a:t>
                      </a:r>
                      <a:endParaRPr lang="en-SC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146050" lvl="0" indent="-342900">
                        <a:lnSpc>
                          <a:spcPct val="15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525780" algn="l"/>
                          <a:tab pos="52641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Keeping</a:t>
                      </a:r>
                      <a:r>
                        <a:rPr lang="en-US" sz="14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NISTI</a:t>
                      </a:r>
                      <a:r>
                        <a:rPr lang="en-US" sz="14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at</a:t>
                      </a:r>
                      <a:r>
                        <a:rPr lang="en-US" sz="14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arm-length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attitude</a:t>
                      </a:r>
                      <a:r>
                        <a:rPr lang="en-US" sz="140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key</a:t>
                      </a:r>
                      <a:r>
                        <a:rPr lang="en-US" sz="14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stakeholders;</a:t>
                      </a:r>
                      <a:endParaRPr lang="en-SC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525780" algn="l"/>
                          <a:tab pos="52641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Insufficient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budgetary</a:t>
                      </a:r>
                      <a:r>
                        <a:rPr lang="en-US" sz="14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support; and</a:t>
                      </a:r>
                      <a:endParaRPr lang="en-SC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436880" lvl="0" indent="-342900">
                        <a:lnSpc>
                          <a:spcPct val="15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525780" algn="l"/>
                          <a:tab pos="52641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Low level of appreciation of STI</a:t>
                      </a:r>
                      <a:r>
                        <a:rPr lang="en-US" sz="1400" spc="-29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across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all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spectrum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society.</a:t>
                      </a:r>
                      <a:endParaRPr lang="en-S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6018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786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4AB83-884A-682E-8D8A-A57FB3990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425541"/>
            <a:ext cx="9601196" cy="1303867"/>
          </a:xfrm>
        </p:spPr>
        <p:txBody>
          <a:bodyPr/>
          <a:lstStyle/>
          <a:p>
            <a:r>
              <a:rPr lang="en-US" b="1" dirty="0"/>
              <a:t>Success</a:t>
            </a:r>
            <a:r>
              <a:rPr lang="en-US" dirty="0"/>
              <a:t>…..</a:t>
            </a:r>
            <a:endParaRPr lang="en-SC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C9CB0C-28F5-23B7-CBC5-687A717C4AA0}"/>
              </a:ext>
            </a:extLst>
          </p:cNvPr>
          <p:cNvSpPr txBox="1"/>
          <p:nvPr/>
        </p:nvSpPr>
        <p:spPr>
          <a:xfrm>
            <a:off x="612913" y="1550504"/>
            <a:ext cx="10515600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i="0" dirty="0">
                <a:effectLst/>
                <a:ea typeface="Times New Roman" charset="0"/>
                <a:cs typeface="Times New Roman" charset="0"/>
              </a:rPr>
              <a:t>Achieved most of the objectives of the policy: </a:t>
            </a:r>
            <a:r>
              <a:rPr lang="en-US" sz="2400" i="0" dirty="0">
                <a:effectLst/>
                <a:ea typeface="Times New Roman" charset="0"/>
                <a:cs typeface="Times New Roman" charset="0"/>
              </a:rPr>
              <a:t>Currently policy is under review by UNCTAD</a:t>
            </a:r>
            <a:endParaRPr lang="en-US" sz="2400" b="1" i="0" dirty="0">
              <a:effectLst/>
              <a:ea typeface="Times New Roman" charset="0"/>
              <a:cs typeface="Times New Roman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i="0" dirty="0">
                <a:effectLst/>
                <a:ea typeface="Times New Roman" charset="0"/>
                <a:cs typeface="Times New Roman" charset="0"/>
              </a:rPr>
              <a:t>Establishing a</a:t>
            </a:r>
            <a:r>
              <a:rPr lang="en-US" sz="2400" b="0" i="0" dirty="0">
                <a:effectLst/>
                <a:ea typeface="Times New Roman" charset="0"/>
                <a:cs typeface="Times New Roman" charset="0"/>
              </a:rPr>
              <a:t> </a:t>
            </a:r>
            <a:r>
              <a:rPr lang="en-US" sz="2400" b="1" i="0" dirty="0">
                <a:effectLst/>
                <a:ea typeface="Times New Roman" charset="0"/>
                <a:cs typeface="Times New Roman" charset="0"/>
              </a:rPr>
              <a:t>conducive STI environment</a:t>
            </a:r>
            <a:r>
              <a:rPr lang="en-US" sz="2400" b="0" i="0" dirty="0">
                <a:effectLst/>
                <a:ea typeface="Times New Roman" charset="0"/>
                <a:cs typeface="Times New Roman" charset="0"/>
              </a:rPr>
              <a:t>: resources, policies, clear management support, good governance,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ea typeface="Times New Roman" charset="0"/>
                <a:cs typeface="Times New Roman" charset="0"/>
              </a:rPr>
              <a:t>Developing a culture of innovation: </a:t>
            </a:r>
            <a:r>
              <a:rPr lang="en-US" sz="2400" dirty="0">
                <a:ea typeface="Times New Roman" charset="0"/>
                <a:cs typeface="Times New Roman" charset="0"/>
              </a:rPr>
              <a:t>publish or perish paradigm - need to incentivize/reward innovation activities 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ea typeface="Times New Roman" charset="0"/>
                <a:cs typeface="Times New Roman" charset="0"/>
              </a:rPr>
              <a:t>Setting up of BTI</a:t>
            </a:r>
            <a:r>
              <a:rPr lang="en-US" sz="2400" dirty="0">
                <a:ea typeface="Times New Roman" charset="0"/>
                <a:cs typeface="Times New Roman" charset="0"/>
              </a:rPr>
              <a:t>: Incubator for start ups and entrepreneurs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ea typeface="Times New Roman" charset="0"/>
                <a:cs typeface="Times New Roman" charset="0"/>
              </a:rPr>
              <a:t>Establishing a good STEM environment</a:t>
            </a:r>
            <a:r>
              <a:rPr lang="en-US" sz="2400" dirty="0">
                <a:ea typeface="Times New Roman" charset="0"/>
                <a:cs typeface="Times New Roman" charset="0"/>
              </a:rPr>
              <a:t>: Successful extra-curricular activities in school 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ea typeface="Times New Roman" charset="0"/>
                <a:cs typeface="Times New Roman" charset="0"/>
              </a:rPr>
              <a:t>Technology Assessment </a:t>
            </a:r>
            <a:r>
              <a:rPr lang="en-US" sz="2400" dirty="0">
                <a:ea typeface="Times New Roman" charset="0"/>
                <a:cs typeface="Times New Roman" charset="0"/>
              </a:rPr>
              <a:t>: Currently the project is going on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400" dirty="0">
              <a:ea typeface="Times New Roman" charset="0"/>
              <a:cs typeface="Times New Roman" charset="0"/>
            </a:endParaRPr>
          </a:p>
          <a:p>
            <a:endParaRPr lang="en-SC" dirty="0"/>
          </a:p>
        </p:txBody>
      </p:sp>
    </p:spTree>
    <p:extLst>
      <p:ext uri="{BB962C8B-B14F-4D97-AF65-F5344CB8AC3E}">
        <p14:creationId xmlns:p14="http://schemas.microsoft.com/office/powerpoint/2010/main" val="1563577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E5EEC-9575-8B22-AB4C-11CD6ECE1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717088"/>
            <a:ext cx="9601196" cy="1303867"/>
          </a:xfrm>
        </p:spPr>
        <p:txBody>
          <a:bodyPr/>
          <a:lstStyle/>
          <a:p>
            <a:r>
              <a:rPr lang="en-US" b="1" dirty="0"/>
              <a:t>Challenges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061528-C81B-9147-C854-73AEDA76E8B2}"/>
              </a:ext>
            </a:extLst>
          </p:cNvPr>
          <p:cNvSpPr txBox="1"/>
          <p:nvPr/>
        </p:nvSpPr>
        <p:spPr>
          <a:xfrm>
            <a:off x="372000" y="1713013"/>
            <a:ext cx="10980000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Establishing a culture of research and development: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 encourage research in the industry and the MSMEs space 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Ability to carry out the survey: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Human capacities </a:t>
            </a: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Appropriately skilled human resources: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 to effectively support STI development 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Financing :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critical for knowledge generation and dissemination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Developing of the National System of innovation: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 develop a collaborative relationship between the Industry and the University and the government, to ensure more R&amp;D 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Lack of funding: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 set up and manage to office at a national level 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Lack of knowledge about RIM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: Lack of knowledge and understanding about RIM in the learn society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930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E701E-3ED2-364A-B9CE-AE07208D0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1AEED-C11F-8B45-AD0A-B37EFBA6F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Despite the numerous setbacks and challenges that have been faced with the implementation of the current STI policy and strategic framework, a number of achievements have been attained, especially in achieving the objectives related to STEM Education.</a:t>
            </a:r>
          </a:p>
          <a:p>
            <a:r>
              <a:rPr lang="en-US" dirty="0"/>
              <a:t>Experience has proven that it is not solely depends on well-crafted evidence-based policy that leads to a successful implementation of the same. Other factors play key roles such as the right institutional and legal framework, which has been severely disrupted with the restructuring of the former NISTI.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D6EAEC-57AA-101E-AA6E-4B87084EAAE0}"/>
              </a:ext>
            </a:extLst>
          </p:cNvPr>
          <p:cNvSpPr txBox="1"/>
          <p:nvPr/>
        </p:nvSpPr>
        <p:spPr>
          <a:xfrm>
            <a:off x="1079695" y="743096"/>
            <a:ext cx="60983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/>
              <a:t>Conclusions</a:t>
            </a:r>
            <a:endParaRPr lang="en-SC" sz="3600" dirty="0"/>
          </a:p>
        </p:txBody>
      </p:sp>
    </p:spTree>
    <p:extLst>
      <p:ext uri="{BB962C8B-B14F-4D97-AF65-F5344CB8AC3E}">
        <p14:creationId xmlns:p14="http://schemas.microsoft.com/office/powerpoint/2010/main" val="2839299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77B8348-52C0-26BD-D4D9-742D7DDA309E}"/>
              </a:ext>
            </a:extLst>
          </p:cNvPr>
          <p:cNvSpPr txBox="1"/>
          <p:nvPr/>
        </p:nvSpPr>
        <p:spPr>
          <a:xfrm>
            <a:off x="1632557" y="567597"/>
            <a:ext cx="8847279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200" b="1" dirty="0">
                <a:latin typeface="Arial"/>
                <a:ea typeface="Calibri" panose="020F0502020204030204" pitchFamily="34" charset="0"/>
                <a:cs typeface="Arial"/>
              </a:rPr>
              <a:t>References</a:t>
            </a:r>
            <a:r>
              <a:rPr lang="en-GB" sz="2400" dirty="0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endParaRPr lang="en-B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C0081D-9BAE-6848-BB9A-0DF4FA55D268}"/>
              </a:ext>
            </a:extLst>
          </p:cNvPr>
          <p:cNvSpPr txBox="1"/>
          <p:nvPr/>
        </p:nvSpPr>
        <p:spPr>
          <a:xfrm>
            <a:off x="1282390" y="24309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B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137C98-5439-498E-40B2-E2395539D5FD}"/>
              </a:ext>
            </a:extLst>
          </p:cNvPr>
          <p:cNvSpPr txBox="1"/>
          <p:nvPr/>
        </p:nvSpPr>
        <p:spPr>
          <a:xfrm>
            <a:off x="1282390" y="1652382"/>
            <a:ext cx="9826395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613410" indent="-342900">
              <a:buAutoNum type="arabicPeriod"/>
              <a:tabLst>
                <a:tab pos="540385" algn="l"/>
              </a:tabLst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Seychelles Science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and Innovation Policy 2016-2025</a:t>
            </a:r>
          </a:p>
          <a:p>
            <a:pPr marL="613410" indent="-342900">
              <a:buAutoNum type="arabicPeriod"/>
              <a:tabLst>
                <a:tab pos="540385" algn="l"/>
              </a:tabLs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3410" indent="-342900">
              <a:buAutoNum type="arabicPeriod"/>
              <a:tabLst>
                <a:tab pos="540385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Seychelles Research &amp; Development and Innovation Survey Data</a:t>
            </a:r>
          </a:p>
          <a:p>
            <a:pPr marL="613410" indent="-342900">
              <a:buAutoNum type="arabicPeriod"/>
              <a:tabLst>
                <a:tab pos="540385" algn="l"/>
              </a:tabLs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3410" indent="-342900">
              <a:buAutoNum type="arabicPeriod"/>
              <a:tabLst>
                <a:tab pos="540385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Seychelles National Development Strategy </a:t>
            </a:r>
          </a:p>
          <a:p>
            <a:pPr marL="613410" indent="-342900">
              <a:buAutoNum type="arabicPeriod"/>
              <a:tabLst>
                <a:tab pos="540385" algn="l"/>
              </a:tabLst>
            </a:pPr>
            <a:endParaRPr lang="en-US" dirty="0">
              <a:latin typeface="Calibri"/>
              <a:cs typeface="Times New Roman"/>
            </a:endParaRPr>
          </a:p>
          <a:p>
            <a:pPr marL="613410" indent="-342900">
              <a:buAutoNum type="arabicPeriod"/>
              <a:tabLst>
                <a:tab pos="540385" algn="l"/>
              </a:tabLst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5589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0819B-A195-732C-2BC3-DCAC4D5EE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86387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7300" dirty="0"/>
              <a:t> </a:t>
            </a:r>
            <a:r>
              <a:rPr lang="en-US" sz="9800" dirty="0"/>
              <a:t>Thank you </a:t>
            </a:r>
            <a:br>
              <a:rPr lang="en-US" sz="9800" dirty="0"/>
            </a:br>
            <a:r>
              <a:rPr lang="en-US" sz="9800" dirty="0"/>
              <a:t>Merci Beaucoup </a:t>
            </a:r>
            <a:br>
              <a:rPr lang="en-US" sz="9800" dirty="0"/>
            </a:br>
            <a:r>
              <a:rPr lang="en-US" sz="9800" dirty="0" err="1"/>
              <a:t>Obrigado</a:t>
            </a:r>
            <a:r>
              <a:rPr lang="en-US" sz="9800" dirty="0"/>
              <a:t> </a:t>
            </a:r>
            <a:br>
              <a:rPr lang="en-US" sz="9800" dirty="0"/>
            </a:br>
            <a:r>
              <a:rPr lang="en-US" sz="9800" dirty="0" err="1"/>
              <a:t>shukran</a:t>
            </a:r>
            <a:r>
              <a:rPr lang="en-US" sz="9800" dirty="0"/>
              <a:t> </a:t>
            </a:r>
            <a:endParaRPr lang="en-SC" dirty="0"/>
          </a:p>
        </p:txBody>
      </p:sp>
    </p:spTree>
    <p:extLst>
      <p:ext uri="{BB962C8B-B14F-4D97-AF65-F5344CB8AC3E}">
        <p14:creationId xmlns:p14="http://schemas.microsoft.com/office/powerpoint/2010/main" val="68399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oogle Shape;117;p16"/>
          <p:cNvGrpSpPr/>
          <p:nvPr/>
        </p:nvGrpSpPr>
        <p:grpSpPr>
          <a:xfrm>
            <a:off x="-37105" y="1836792"/>
            <a:ext cx="2338501" cy="2207075"/>
            <a:chOff x="606849" y="1377594"/>
            <a:chExt cx="1753876" cy="1655306"/>
          </a:xfrm>
        </p:grpSpPr>
        <p:sp>
          <p:nvSpPr>
            <p:cNvPr id="118" name="Google Shape;118;p16"/>
            <p:cNvSpPr/>
            <p:nvPr/>
          </p:nvSpPr>
          <p:spPr>
            <a:xfrm>
              <a:off x="1912750" y="1382375"/>
              <a:ext cx="230100" cy="1119800"/>
            </a:xfrm>
            <a:custGeom>
              <a:avLst/>
              <a:gdLst/>
              <a:ahLst/>
              <a:cxnLst/>
              <a:rect l="l" t="t" r="r" b="b"/>
              <a:pathLst>
                <a:path w="9204" h="44792" extrusionOk="0">
                  <a:moveTo>
                    <a:pt x="0" y="1"/>
                  </a:moveTo>
                  <a:lnTo>
                    <a:pt x="0" y="33291"/>
                  </a:lnTo>
                  <a:cubicBezTo>
                    <a:pt x="0" y="38244"/>
                    <a:pt x="2810" y="42649"/>
                    <a:pt x="7096" y="44792"/>
                  </a:cubicBezTo>
                  <a:lnTo>
                    <a:pt x="9204" y="44792"/>
                  </a:lnTo>
                  <a:lnTo>
                    <a:pt x="9204" y="43328"/>
                  </a:lnTo>
                  <a:cubicBezTo>
                    <a:pt x="5025" y="41804"/>
                    <a:pt x="2179" y="37827"/>
                    <a:pt x="2179" y="33291"/>
                  </a:cubicBezTo>
                  <a:lnTo>
                    <a:pt x="2179" y="1"/>
                  </a:ln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" name="Google Shape;119;p16"/>
            <p:cNvSpPr/>
            <p:nvPr/>
          </p:nvSpPr>
          <p:spPr>
            <a:xfrm>
              <a:off x="1192125" y="2443825"/>
              <a:ext cx="1134375" cy="589075"/>
            </a:xfrm>
            <a:custGeom>
              <a:avLst/>
              <a:gdLst/>
              <a:ahLst/>
              <a:cxnLst/>
              <a:rect l="l" t="t" r="r" b="b"/>
              <a:pathLst>
                <a:path w="45375" h="23563" extrusionOk="0">
                  <a:moveTo>
                    <a:pt x="0" y="0"/>
                  </a:moveTo>
                  <a:lnTo>
                    <a:pt x="0" y="23563"/>
                  </a:lnTo>
                  <a:lnTo>
                    <a:pt x="33599" y="23563"/>
                  </a:lnTo>
                  <a:cubicBezTo>
                    <a:pt x="40100" y="23563"/>
                    <a:pt x="45375" y="18288"/>
                    <a:pt x="45375" y="11788"/>
                  </a:cubicBezTo>
                  <a:cubicBezTo>
                    <a:pt x="45375" y="5275"/>
                    <a:pt x="40100" y="0"/>
                    <a:pt x="33599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267" dirty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201</a:t>
              </a:r>
              <a:r>
                <a:rPr lang="en-GB" sz="2267" dirty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5</a:t>
              </a:r>
              <a:endParaRPr sz="2267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20" name="Google Shape;120;p16"/>
            <p:cNvSpPr/>
            <p:nvPr/>
          </p:nvSpPr>
          <p:spPr>
            <a:xfrm>
              <a:off x="2140450" y="1450250"/>
              <a:ext cx="150050" cy="150050"/>
            </a:xfrm>
            <a:custGeom>
              <a:avLst/>
              <a:gdLst/>
              <a:ahLst/>
              <a:cxnLst/>
              <a:rect l="l" t="t" r="r" b="b"/>
              <a:pathLst>
                <a:path w="6002" h="6002" extrusionOk="0">
                  <a:moveTo>
                    <a:pt x="3001" y="536"/>
                  </a:moveTo>
                  <a:cubicBezTo>
                    <a:pt x="4358" y="536"/>
                    <a:pt x="5465" y="1643"/>
                    <a:pt x="5465" y="3001"/>
                  </a:cubicBezTo>
                  <a:cubicBezTo>
                    <a:pt x="5465" y="4370"/>
                    <a:pt x="4358" y="5465"/>
                    <a:pt x="3001" y="5465"/>
                  </a:cubicBezTo>
                  <a:cubicBezTo>
                    <a:pt x="1643" y="5465"/>
                    <a:pt x="536" y="4370"/>
                    <a:pt x="536" y="3001"/>
                  </a:cubicBezTo>
                  <a:cubicBezTo>
                    <a:pt x="536" y="1643"/>
                    <a:pt x="1643" y="536"/>
                    <a:pt x="3001" y="536"/>
                  </a:cubicBezTo>
                  <a:close/>
                  <a:moveTo>
                    <a:pt x="3001" y="0"/>
                  </a:moveTo>
                  <a:cubicBezTo>
                    <a:pt x="1346" y="0"/>
                    <a:pt x="0" y="1346"/>
                    <a:pt x="0" y="3001"/>
                  </a:cubicBezTo>
                  <a:cubicBezTo>
                    <a:pt x="0" y="4656"/>
                    <a:pt x="1346" y="6001"/>
                    <a:pt x="3001" y="6001"/>
                  </a:cubicBezTo>
                  <a:cubicBezTo>
                    <a:pt x="4656" y="6001"/>
                    <a:pt x="6001" y="4656"/>
                    <a:pt x="6001" y="3001"/>
                  </a:cubicBezTo>
                  <a:cubicBezTo>
                    <a:pt x="6001" y="1346"/>
                    <a:pt x="4656" y="0"/>
                    <a:pt x="300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" name="Google Shape;121;p16"/>
            <p:cNvSpPr/>
            <p:nvPr/>
          </p:nvSpPr>
          <p:spPr>
            <a:xfrm>
              <a:off x="2070200" y="1382375"/>
              <a:ext cx="290525" cy="286075"/>
            </a:xfrm>
            <a:custGeom>
              <a:avLst/>
              <a:gdLst/>
              <a:ahLst/>
              <a:cxnLst/>
              <a:rect l="l" t="t" r="r" b="b"/>
              <a:pathLst>
                <a:path w="11621" h="11443" extrusionOk="0">
                  <a:moveTo>
                    <a:pt x="7085" y="596"/>
                  </a:moveTo>
                  <a:cubicBezTo>
                    <a:pt x="7335" y="656"/>
                    <a:pt x="7573" y="739"/>
                    <a:pt x="7799" y="834"/>
                  </a:cubicBezTo>
                  <a:lnTo>
                    <a:pt x="7799" y="929"/>
                  </a:lnTo>
                  <a:cubicBezTo>
                    <a:pt x="7751" y="1846"/>
                    <a:pt x="7728" y="2418"/>
                    <a:pt x="8049" y="2644"/>
                  </a:cubicBezTo>
                  <a:cubicBezTo>
                    <a:pt x="8144" y="2715"/>
                    <a:pt x="8263" y="2751"/>
                    <a:pt x="8406" y="2751"/>
                  </a:cubicBezTo>
                  <a:cubicBezTo>
                    <a:pt x="8752" y="2751"/>
                    <a:pt x="9252" y="2549"/>
                    <a:pt x="9776" y="2346"/>
                  </a:cubicBezTo>
                  <a:lnTo>
                    <a:pt x="9847" y="2322"/>
                  </a:lnTo>
                  <a:cubicBezTo>
                    <a:pt x="10014" y="2513"/>
                    <a:pt x="10157" y="2715"/>
                    <a:pt x="10287" y="2930"/>
                  </a:cubicBezTo>
                  <a:lnTo>
                    <a:pt x="10252" y="2977"/>
                  </a:lnTo>
                  <a:cubicBezTo>
                    <a:pt x="9668" y="3692"/>
                    <a:pt x="9311" y="4156"/>
                    <a:pt x="9430" y="4549"/>
                  </a:cubicBezTo>
                  <a:cubicBezTo>
                    <a:pt x="9549" y="4918"/>
                    <a:pt x="10097" y="5073"/>
                    <a:pt x="10978" y="5299"/>
                  </a:cubicBezTo>
                  <a:lnTo>
                    <a:pt x="11073" y="5335"/>
                  </a:lnTo>
                  <a:cubicBezTo>
                    <a:pt x="11085" y="5454"/>
                    <a:pt x="11097" y="5585"/>
                    <a:pt x="11097" y="5716"/>
                  </a:cubicBezTo>
                  <a:cubicBezTo>
                    <a:pt x="11097" y="5859"/>
                    <a:pt x="11085" y="5978"/>
                    <a:pt x="11073" y="6109"/>
                  </a:cubicBezTo>
                  <a:lnTo>
                    <a:pt x="10954" y="6144"/>
                  </a:lnTo>
                  <a:cubicBezTo>
                    <a:pt x="10085" y="6371"/>
                    <a:pt x="9549" y="6525"/>
                    <a:pt x="9430" y="6894"/>
                  </a:cubicBezTo>
                  <a:cubicBezTo>
                    <a:pt x="9311" y="7275"/>
                    <a:pt x="9656" y="7740"/>
                    <a:pt x="10252" y="8466"/>
                  </a:cubicBezTo>
                  <a:lnTo>
                    <a:pt x="10287" y="8514"/>
                  </a:lnTo>
                  <a:cubicBezTo>
                    <a:pt x="10157" y="8716"/>
                    <a:pt x="10014" y="8930"/>
                    <a:pt x="9847" y="9121"/>
                  </a:cubicBezTo>
                  <a:lnTo>
                    <a:pt x="9787" y="9097"/>
                  </a:lnTo>
                  <a:cubicBezTo>
                    <a:pt x="9264" y="8895"/>
                    <a:pt x="8763" y="8692"/>
                    <a:pt x="8406" y="8692"/>
                  </a:cubicBezTo>
                  <a:cubicBezTo>
                    <a:pt x="8263" y="8692"/>
                    <a:pt x="8144" y="8728"/>
                    <a:pt x="8049" y="8799"/>
                  </a:cubicBezTo>
                  <a:cubicBezTo>
                    <a:pt x="7728" y="9026"/>
                    <a:pt x="7751" y="9597"/>
                    <a:pt x="7799" y="10514"/>
                  </a:cubicBezTo>
                  <a:lnTo>
                    <a:pt x="7799" y="10609"/>
                  </a:lnTo>
                  <a:cubicBezTo>
                    <a:pt x="7573" y="10704"/>
                    <a:pt x="7335" y="10776"/>
                    <a:pt x="7085" y="10835"/>
                  </a:cubicBezTo>
                  <a:lnTo>
                    <a:pt x="7073" y="10812"/>
                  </a:lnTo>
                  <a:cubicBezTo>
                    <a:pt x="6561" y="10014"/>
                    <a:pt x="6227" y="9526"/>
                    <a:pt x="5811" y="9526"/>
                  </a:cubicBezTo>
                  <a:cubicBezTo>
                    <a:pt x="5406" y="9526"/>
                    <a:pt x="5073" y="10002"/>
                    <a:pt x="4572" y="10788"/>
                  </a:cubicBezTo>
                  <a:lnTo>
                    <a:pt x="4537" y="10835"/>
                  </a:lnTo>
                  <a:cubicBezTo>
                    <a:pt x="4299" y="10776"/>
                    <a:pt x="4061" y="10704"/>
                    <a:pt x="3822" y="10609"/>
                  </a:cubicBezTo>
                  <a:lnTo>
                    <a:pt x="3822" y="10526"/>
                  </a:lnTo>
                  <a:cubicBezTo>
                    <a:pt x="3882" y="9597"/>
                    <a:pt x="3894" y="9026"/>
                    <a:pt x="3584" y="8799"/>
                  </a:cubicBezTo>
                  <a:cubicBezTo>
                    <a:pt x="3489" y="8728"/>
                    <a:pt x="3370" y="8692"/>
                    <a:pt x="3215" y="8692"/>
                  </a:cubicBezTo>
                  <a:cubicBezTo>
                    <a:pt x="2870" y="8692"/>
                    <a:pt x="2370" y="8883"/>
                    <a:pt x="1846" y="9097"/>
                  </a:cubicBezTo>
                  <a:lnTo>
                    <a:pt x="1786" y="9121"/>
                  </a:lnTo>
                  <a:cubicBezTo>
                    <a:pt x="1620" y="8930"/>
                    <a:pt x="1477" y="8728"/>
                    <a:pt x="1334" y="8514"/>
                  </a:cubicBezTo>
                  <a:lnTo>
                    <a:pt x="1382" y="8454"/>
                  </a:lnTo>
                  <a:cubicBezTo>
                    <a:pt x="1965" y="7740"/>
                    <a:pt x="2322" y="7275"/>
                    <a:pt x="2191" y="6894"/>
                  </a:cubicBezTo>
                  <a:cubicBezTo>
                    <a:pt x="2072" y="6525"/>
                    <a:pt x="1536" y="6371"/>
                    <a:pt x="667" y="6144"/>
                  </a:cubicBezTo>
                  <a:lnTo>
                    <a:pt x="548" y="6109"/>
                  </a:lnTo>
                  <a:cubicBezTo>
                    <a:pt x="536" y="5978"/>
                    <a:pt x="536" y="5847"/>
                    <a:pt x="536" y="5716"/>
                  </a:cubicBezTo>
                  <a:cubicBezTo>
                    <a:pt x="536" y="5585"/>
                    <a:pt x="536" y="5454"/>
                    <a:pt x="548" y="5335"/>
                  </a:cubicBezTo>
                  <a:lnTo>
                    <a:pt x="655" y="5299"/>
                  </a:lnTo>
                  <a:cubicBezTo>
                    <a:pt x="1536" y="5073"/>
                    <a:pt x="2072" y="4918"/>
                    <a:pt x="2203" y="4537"/>
                  </a:cubicBezTo>
                  <a:cubicBezTo>
                    <a:pt x="2322" y="4156"/>
                    <a:pt x="1965" y="3704"/>
                    <a:pt x="1370" y="2977"/>
                  </a:cubicBezTo>
                  <a:lnTo>
                    <a:pt x="1334" y="2930"/>
                  </a:lnTo>
                  <a:cubicBezTo>
                    <a:pt x="1465" y="2715"/>
                    <a:pt x="1620" y="2513"/>
                    <a:pt x="1786" y="2322"/>
                  </a:cubicBezTo>
                  <a:lnTo>
                    <a:pt x="1858" y="2346"/>
                  </a:lnTo>
                  <a:cubicBezTo>
                    <a:pt x="2382" y="2549"/>
                    <a:pt x="2870" y="2751"/>
                    <a:pt x="3215" y="2751"/>
                  </a:cubicBezTo>
                  <a:cubicBezTo>
                    <a:pt x="3370" y="2751"/>
                    <a:pt x="3489" y="2715"/>
                    <a:pt x="3584" y="2644"/>
                  </a:cubicBezTo>
                  <a:cubicBezTo>
                    <a:pt x="3894" y="2418"/>
                    <a:pt x="3882" y="1834"/>
                    <a:pt x="3822" y="918"/>
                  </a:cubicBezTo>
                  <a:lnTo>
                    <a:pt x="3822" y="834"/>
                  </a:lnTo>
                  <a:cubicBezTo>
                    <a:pt x="4049" y="739"/>
                    <a:pt x="4287" y="656"/>
                    <a:pt x="4537" y="596"/>
                  </a:cubicBezTo>
                  <a:lnTo>
                    <a:pt x="4561" y="632"/>
                  </a:lnTo>
                  <a:cubicBezTo>
                    <a:pt x="5073" y="1429"/>
                    <a:pt x="5406" y="1918"/>
                    <a:pt x="5811" y="1918"/>
                  </a:cubicBezTo>
                  <a:cubicBezTo>
                    <a:pt x="6227" y="1918"/>
                    <a:pt x="6561" y="1418"/>
                    <a:pt x="7085" y="608"/>
                  </a:cubicBezTo>
                  <a:lnTo>
                    <a:pt x="7085" y="596"/>
                  </a:lnTo>
                  <a:close/>
                  <a:moveTo>
                    <a:pt x="4787" y="1"/>
                  </a:moveTo>
                  <a:lnTo>
                    <a:pt x="4608" y="36"/>
                  </a:lnTo>
                  <a:cubicBezTo>
                    <a:pt x="4203" y="120"/>
                    <a:pt x="3810" y="251"/>
                    <a:pt x="3441" y="417"/>
                  </a:cubicBezTo>
                  <a:lnTo>
                    <a:pt x="3275" y="501"/>
                  </a:lnTo>
                  <a:lnTo>
                    <a:pt x="3299" y="941"/>
                  </a:lnTo>
                  <a:cubicBezTo>
                    <a:pt x="3322" y="1370"/>
                    <a:pt x="3358" y="2084"/>
                    <a:pt x="3275" y="2203"/>
                  </a:cubicBezTo>
                  <a:cubicBezTo>
                    <a:pt x="3275" y="2203"/>
                    <a:pt x="3263" y="2215"/>
                    <a:pt x="3215" y="2215"/>
                  </a:cubicBezTo>
                  <a:cubicBezTo>
                    <a:pt x="2977" y="2215"/>
                    <a:pt x="2477" y="2025"/>
                    <a:pt x="2048" y="1846"/>
                  </a:cubicBezTo>
                  <a:lnTo>
                    <a:pt x="1632" y="1691"/>
                  </a:lnTo>
                  <a:lnTo>
                    <a:pt x="1501" y="1822"/>
                  </a:lnTo>
                  <a:cubicBezTo>
                    <a:pt x="1227" y="2144"/>
                    <a:pt x="977" y="2477"/>
                    <a:pt x="786" y="2823"/>
                  </a:cubicBezTo>
                  <a:lnTo>
                    <a:pt x="691" y="2977"/>
                  </a:lnTo>
                  <a:lnTo>
                    <a:pt x="965" y="3311"/>
                  </a:lnTo>
                  <a:cubicBezTo>
                    <a:pt x="1239" y="3656"/>
                    <a:pt x="1703" y="4216"/>
                    <a:pt x="1691" y="4370"/>
                  </a:cubicBezTo>
                  <a:cubicBezTo>
                    <a:pt x="1608" y="4501"/>
                    <a:pt x="929" y="4680"/>
                    <a:pt x="524" y="4787"/>
                  </a:cubicBezTo>
                  <a:lnTo>
                    <a:pt x="60" y="4906"/>
                  </a:lnTo>
                  <a:lnTo>
                    <a:pt x="36" y="5097"/>
                  </a:lnTo>
                  <a:cubicBezTo>
                    <a:pt x="12" y="5299"/>
                    <a:pt x="0" y="5513"/>
                    <a:pt x="0" y="5716"/>
                  </a:cubicBezTo>
                  <a:cubicBezTo>
                    <a:pt x="0" y="5930"/>
                    <a:pt x="12" y="6144"/>
                    <a:pt x="36" y="6347"/>
                  </a:cubicBezTo>
                  <a:lnTo>
                    <a:pt x="60" y="6525"/>
                  </a:lnTo>
                  <a:lnTo>
                    <a:pt x="536" y="6656"/>
                  </a:lnTo>
                  <a:cubicBezTo>
                    <a:pt x="929" y="6763"/>
                    <a:pt x="1608" y="6942"/>
                    <a:pt x="1691" y="7049"/>
                  </a:cubicBezTo>
                  <a:cubicBezTo>
                    <a:pt x="1703" y="7216"/>
                    <a:pt x="1239" y="7787"/>
                    <a:pt x="965" y="8121"/>
                  </a:cubicBezTo>
                  <a:lnTo>
                    <a:pt x="691" y="8466"/>
                  </a:lnTo>
                  <a:lnTo>
                    <a:pt x="786" y="8621"/>
                  </a:lnTo>
                  <a:cubicBezTo>
                    <a:pt x="989" y="8978"/>
                    <a:pt x="1239" y="9311"/>
                    <a:pt x="1513" y="9621"/>
                  </a:cubicBezTo>
                  <a:lnTo>
                    <a:pt x="1632" y="9752"/>
                  </a:lnTo>
                  <a:lnTo>
                    <a:pt x="2036" y="9585"/>
                  </a:lnTo>
                  <a:cubicBezTo>
                    <a:pt x="2477" y="9419"/>
                    <a:pt x="2977" y="9228"/>
                    <a:pt x="3215" y="9228"/>
                  </a:cubicBezTo>
                  <a:lnTo>
                    <a:pt x="3263" y="9228"/>
                  </a:lnTo>
                  <a:cubicBezTo>
                    <a:pt x="3358" y="9383"/>
                    <a:pt x="3322" y="10073"/>
                    <a:pt x="3299" y="10490"/>
                  </a:cubicBezTo>
                  <a:lnTo>
                    <a:pt x="3275" y="10943"/>
                  </a:lnTo>
                  <a:lnTo>
                    <a:pt x="3441" y="11026"/>
                  </a:lnTo>
                  <a:cubicBezTo>
                    <a:pt x="3822" y="11193"/>
                    <a:pt x="4215" y="11324"/>
                    <a:pt x="4608" y="11407"/>
                  </a:cubicBezTo>
                  <a:lnTo>
                    <a:pt x="4787" y="11443"/>
                  </a:lnTo>
                  <a:lnTo>
                    <a:pt x="5025" y="11074"/>
                  </a:lnTo>
                  <a:cubicBezTo>
                    <a:pt x="5251" y="10704"/>
                    <a:pt x="5656" y="10097"/>
                    <a:pt x="5811" y="10050"/>
                  </a:cubicBezTo>
                  <a:cubicBezTo>
                    <a:pt x="5977" y="10097"/>
                    <a:pt x="6394" y="10752"/>
                    <a:pt x="6620" y="11109"/>
                  </a:cubicBezTo>
                  <a:lnTo>
                    <a:pt x="6847" y="11443"/>
                  </a:lnTo>
                  <a:lnTo>
                    <a:pt x="7025" y="11407"/>
                  </a:lnTo>
                  <a:cubicBezTo>
                    <a:pt x="7418" y="11324"/>
                    <a:pt x="7811" y="11193"/>
                    <a:pt x="8192" y="11026"/>
                  </a:cubicBezTo>
                  <a:lnTo>
                    <a:pt x="8359" y="10954"/>
                  </a:lnTo>
                  <a:lnTo>
                    <a:pt x="8335" y="10490"/>
                  </a:lnTo>
                  <a:cubicBezTo>
                    <a:pt x="8311" y="10062"/>
                    <a:pt x="8263" y="9359"/>
                    <a:pt x="8359" y="9228"/>
                  </a:cubicBezTo>
                  <a:lnTo>
                    <a:pt x="8406" y="9228"/>
                  </a:lnTo>
                  <a:cubicBezTo>
                    <a:pt x="8656" y="9228"/>
                    <a:pt x="9156" y="9419"/>
                    <a:pt x="9597" y="9597"/>
                  </a:cubicBezTo>
                  <a:lnTo>
                    <a:pt x="10002" y="9752"/>
                  </a:lnTo>
                  <a:lnTo>
                    <a:pt x="10121" y="9621"/>
                  </a:lnTo>
                  <a:cubicBezTo>
                    <a:pt x="10407" y="9300"/>
                    <a:pt x="10645" y="8966"/>
                    <a:pt x="10847" y="8621"/>
                  </a:cubicBezTo>
                  <a:lnTo>
                    <a:pt x="10942" y="8466"/>
                  </a:lnTo>
                  <a:lnTo>
                    <a:pt x="10668" y="8121"/>
                  </a:lnTo>
                  <a:cubicBezTo>
                    <a:pt x="10383" y="7787"/>
                    <a:pt x="9930" y="7216"/>
                    <a:pt x="9930" y="7073"/>
                  </a:cubicBezTo>
                  <a:cubicBezTo>
                    <a:pt x="10026" y="6942"/>
                    <a:pt x="10692" y="6763"/>
                    <a:pt x="11097" y="6656"/>
                  </a:cubicBezTo>
                  <a:lnTo>
                    <a:pt x="11573" y="6525"/>
                  </a:lnTo>
                  <a:lnTo>
                    <a:pt x="11597" y="6347"/>
                  </a:lnTo>
                  <a:cubicBezTo>
                    <a:pt x="11609" y="6144"/>
                    <a:pt x="11621" y="5942"/>
                    <a:pt x="11621" y="5716"/>
                  </a:cubicBezTo>
                  <a:cubicBezTo>
                    <a:pt x="11621" y="5501"/>
                    <a:pt x="11609" y="5299"/>
                    <a:pt x="11597" y="5097"/>
                  </a:cubicBezTo>
                  <a:lnTo>
                    <a:pt x="11573" y="4906"/>
                  </a:lnTo>
                  <a:lnTo>
                    <a:pt x="11109" y="4787"/>
                  </a:lnTo>
                  <a:cubicBezTo>
                    <a:pt x="10704" y="4680"/>
                    <a:pt x="10026" y="4501"/>
                    <a:pt x="9942" y="4394"/>
                  </a:cubicBezTo>
                  <a:cubicBezTo>
                    <a:pt x="9930" y="4216"/>
                    <a:pt x="10395" y="3644"/>
                    <a:pt x="10668" y="3311"/>
                  </a:cubicBezTo>
                  <a:lnTo>
                    <a:pt x="10942" y="2977"/>
                  </a:lnTo>
                  <a:lnTo>
                    <a:pt x="10847" y="2823"/>
                  </a:lnTo>
                  <a:cubicBezTo>
                    <a:pt x="10645" y="2477"/>
                    <a:pt x="10407" y="2144"/>
                    <a:pt x="10121" y="1822"/>
                  </a:cubicBezTo>
                  <a:lnTo>
                    <a:pt x="10002" y="1691"/>
                  </a:lnTo>
                  <a:lnTo>
                    <a:pt x="9585" y="1846"/>
                  </a:lnTo>
                  <a:cubicBezTo>
                    <a:pt x="9144" y="2025"/>
                    <a:pt x="8656" y="2215"/>
                    <a:pt x="8406" y="2215"/>
                  </a:cubicBezTo>
                  <a:lnTo>
                    <a:pt x="8371" y="2215"/>
                  </a:lnTo>
                  <a:cubicBezTo>
                    <a:pt x="8263" y="2061"/>
                    <a:pt x="8311" y="1370"/>
                    <a:pt x="8335" y="953"/>
                  </a:cubicBezTo>
                  <a:lnTo>
                    <a:pt x="8359" y="489"/>
                  </a:lnTo>
                  <a:lnTo>
                    <a:pt x="8192" y="417"/>
                  </a:lnTo>
                  <a:cubicBezTo>
                    <a:pt x="7811" y="251"/>
                    <a:pt x="7418" y="120"/>
                    <a:pt x="7025" y="36"/>
                  </a:cubicBezTo>
                  <a:lnTo>
                    <a:pt x="6847" y="1"/>
                  </a:lnTo>
                  <a:lnTo>
                    <a:pt x="6632" y="322"/>
                  </a:lnTo>
                  <a:cubicBezTo>
                    <a:pt x="6406" y="679"/>
                    <a:pt x="5977" y="1346"/>
                    <a:pt x="5823" y="1382"/>
                  </a:cubicBezTo>
                  <a:cubicBezTo>
                    <a:pt x="5644" y="1346"/>
                    <a:pt x="5251" y="715"/>
                    <a:pt x="5013" y="346"/>
                  </a:cubicBezTo>
                  <a:lnTo>
                    <a:pt x="4787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" name="Google Shape;122;p16"/>
            <p:cNvSpPr txBox="1"/>
            <p:nvPr/>
          </p:nvSpPr>
          <p:spPr>
            <a:xfrm>
              <a:off x="606849" y="1377594"/>
              <a:ext cx="13059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r"/>
              <a:r>
                <a:rPr lang="en-GB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NISTI was created</a:t>
              </a:r>
              <a:endParaRPr sz="16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4" name="Google Shape;124;p16"/>
          <p:cNvGrpSpPr/>
          <p:nvPr/>
        </p:nvGrpSpPr>
        <p:grpSpPr>
          <a:xfrm>
            <a:off x="2860939" y="1694584"/>
            <a:ext cx="2687661" cy="2349283"/>
            <a:chOff x="2750054" y="1270938"/>
            <a:chExt cx="2015746" cy="1761962"/>
          </a:xfrm>
        </p:grpSpPr>
        <p:sp>
          <p:nvSpPr>
            <p:cNvPr id="125" name="Google Shape;125;p16"/>
            <p:cNvSpPr/>
            <p:nvPr/>
          </p:nvSpPr>
          <p:spPr>
            <a:xfrm>
              <a:off x="4286550" y="1382375"/>
              <a:ext cx="230100" cy="1119800"/>
            </a:xfrm>
            <a:custGeom>
              <a:avLst/>
              <a:gdLst/>
              <a:ahLst/>
              <a:cxnLst/>
              <a:rect l="l" t="t" r="r" b="b"/>
              <a:pathLst>
                <a:path w="9204" h="44792" extrusionOk="0">
                  <a:moveTo>
                    <a:pt x="0" y="1"/>
                  </a:moveTo>
                  <a:lnTo>
                    <a:pt x="0" y="33291"/>
                  </a:lnTo>
                  <a:cubicBezTo>
                    <a:pt x="0" y="38244"/>
                    <a:pt x="2810" y="42649"/>
                    <a:pt x="7097" y="44792"/>
                  </a:cubicBezTo>
                  <a:lnTo>
                    <a:pt x="9204" y="44792"/>
                  </a:lnTo>
                  <a:lnTo>
                    <a:pt x="9204" y="43328"/>
                  </a:lnTo>
                  <a:cubicBezTo>
                    <a:pt x="5025" y="41804"/>
                    <a:pt x="2179" y="37827"/>
                    <a:pt x="2179" y="33291"/>
                  </a:cubicBezTo>
                  <a:lnTo>
                    <a:pt x="2179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" name="Google Shape;126;p16"/>
            <p:cNvSpPr/>
            <p:nvPr/>
          </p:nvSpPr>
          <p:spPr>
            <a:xfrm>
              <a:off x="3460550" y="2443825"/>
              <a:ext cx="1240050" cy="589075"/>
            </a:xfrm>
            <a:custGeom>
              <a:avLst/>
              <a:gdLst/>
              <a:ahLst/>
              <a:cxnLst/>
              <a:rect l="l" t="t" r="r" b="b"/>
              <a:pathLst>
                <a:path w="49602" h="23563" extrusionOk="0">
                  <a:moveTo>
                    <a:pt x="1" y="0"/>
                  </a:moveTo>
                  <a:cubicBezTo>
                    <a:pt x="4620" y="1917"/>
                    <a:pt x="7871" y="6477"/>
                    <a:pt x="7871" y="11788"/>
                  </a:cubicBezTo>
                  <a:cubicBezTo>
                    <a:pt x="7871" y="17098"/>
                    <a:pt x="4620" y="21646"/>
                    <a:pt x="1" y="23563"/>
                  </a:cubicBezTo>
                  <a:lnTo>
                    <a:pt x="37827" y="23563"/>
                  </a:lnTo>
                  <a:cubicBezTo>
                    <a:pt x="44328" y="23563"/>
                    <a:pt x="49602" y="18288"/>
                    <a:pt x="49602" y="11788"/>
                  </a:cubicBezTo>
                  <a:cubicBezTo>
                    <a:pt x="49602" y="5275"/>
                    <a:pt x="44328" y="0"/>
                    <a:pt x="37827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267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2017</a:t>
              </a:r>
              <a:endParaRPr sz="2267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27" name="Google Shape;127;p16"/>
            <p:cNvSpPr/>
            <p:nvPr/>
          </p:nvSpPr>
          <p:spPr>
            <a:xfrm>
              <a:off x="4460675" y="1496375"/>
              <a:ext cx="89325" cy="171175"/>
            </a:xfrm>
            <a:custGeom>
              <a:avLst/>
              <a:gdLst/>
              <a:ahLst/>
              <a:cxnLst/>
              <a:rect l="l" t="t" r="r" b="b"/>
              <a:pathLst>
                <a:path w="3573" h="6847" extrusionOk="0">
                  <a:moveTo>
                    <a:pt x="2977" y="739"/>
                  </a:moveTo>
                  <a:lnTo>
                    <a:pt x="2977" y="6252"/>
                  </a:lnTo>
                  <a:lnTo>
                    <a:pt x="596" y="6252"/>
                  </a:lnTo>
                  <a:lnTo>
                    <a:pt x="596" y="739"/>
                  </a:lnTo>
                  <a:close/>
                  <a:moveTo>
                    <a:pt x="1" y="1"/>
                  </a:moveTo>
                  <a:lnTo>
                    <a:pt x="1" y="6847"/>
                  </a:lnTo>
                  <a:lnTo>
                    <a:pt x="3572" y="6847"/>
                  </a:lnTo>
                  <a:lnTo>
                    <a:pt x="3572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" name="Google Shape;128;p16"/>
            <p:cNvSpPr/>
            <p:nvPr/>
          </p:nvSpPr>
          <p:spPr>
            <a:xfrm>
              <a:off x="4564850" y="1436850"/>
              <a:ext cx="92900" cy="230700"/>
            </a:xfrm>
            <a:custGeom>
              <a:avLst/>
              <a:gdLst/>
              <a:ahLst/>
              <a:cxnLst/>
              <a:rect l="l" t="t" r="r" b="b"/>
              <a:pathLst>
                <a:path w="3716" h="9228" extrusionOk="0">
                  <a:moveTo>
                    <a:pt x="3120" y="596"/>
                  </a:moveTo>
                  <a:lnTo>
                    <a:pt x="3120" y="8633"/>
                  </a:lnTo>
                  <a:lnTo>
                    <a:pt x="596" y="8633"/>
                  </a:lnTo>
                  <a:lnTo>
                    <a:pt x="596" y="596"/>
                  </a:lnTo>
                  <a:close/>
                  <a:moveTo>
                    <a:pt x="1" y="1"/>
                  </a:moveTo>
                  <a:lnTo>
                    <a:pt x="1" y="9228"/>
                  </a:lnTo>
                  <a:lnTo>
                    <a:pt x="3716" y="9228"/>
                  </a:lnTo>
                  <a:lnTo>
                    <a:pt x="371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" name="Google Shape;129;p16"/>
            <p:cNvSpPr/>
            <p:nvPr/>
          </p:nvSpPr>
          <p:spPr>
            <a:xfrm>
              <a:off x="4672600" y="1380900"/>
              <a:ext cx="93200" cy="286650"/>
            </a:xfrm>
            <a:custGeom>
              <a:avLst/>
              <a:gdLst/>
              <a:ahLst/>
              <a:cxnLst/>
              <a:rect l="l" t="t" r="r" b="b"/>
              <a:pathLst>
                <a:path w="3728" h="11466" extrusionOk="0">
                  <a:moveTo>
                    <a:pt x="3132" y="596"/>
                  </a:moveTo>
                  <a:lnTo>
                    <a:pt x="3132" y="10871"/>
                  </a:lnTo>
                  <a:lnTo>
                    <a:pt x="596" y="10871"/>
                  </a:lnTo>
                  <a:lnTo>
                    <a:pt x="596" y="596"/>
                  </a:lnTo>
                  <a:close/>
                  <a:moveTo>
                    <a:pt x="1" y="0"/>
                  </a:moveTo>
                  <a:lnTo>
                    <a:pt x="1" y="11466"/>
                  </a:lnTo>
                  <a:lnTo>
                    <a:pt x="3727" y="11466"/>
                  </a:lnTo>
                  <a:lnTo>
                    <a:pt x="3727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" name="Google Shape;130;p16"/>
            <p:cNvSpPr txBox="1"/>
            <p:nvPr/>
          </p:nvSpPr>
          <p:spPr>
            <a:xfrm>
              <a:off x="2750054" y="1270938"/>
              <a:ext cx="1562403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r"/>
              <a:r>
                <a:rPr lang="en-GB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Launching of STI Policy and Strategy 2016-2025</a:t>
              </a:r>
              <a:endParaRPr sz="16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32" name="Google Shape;132;p16"/>
          <p:cNvGrpSpPr/>
          <p:nvPr/>
        </p:nvGrpSpPr>
        <p:grpSpPr>
          <a:xfrm>
            <a:off x="6526833" y="1836793"/>
            <a:ext cx="2377400" cy="2200900"/>
            <a:chOff x="5354475" y="1382225"/>
            <a:chExt cx="1783050" cy="1650675"/>
          </a:xfrm>
        </p:grpSpPr>
        <p:sp>
          <p:nvSpPr>
            <p:cNvPr id="133" name="Google Shape;133;p16"/>
            <p:cNvSpPr/>
            <p:nvPr/>
          </p:nvSpPr>
          <p:spPr>
            <a:xfrm>
              <a:off x="6657075" y="1382375"/>
              <a:ext cx="230425" cy="1119800"/>
            </a:xfrm>
            <a:custGeom>
              <a:avLst/>
              <a:gdLst/>
              <a:ahLst/>
              <a:cxnLst/>
              <a:rect l="l" t="t" r="r" b="b"/>
              <a:pathLst>
                <a:path w="9217" h="44792" extrusionOk="0">
                  <a:moveTo>
                    <a:pt x="1" y="1"/>
                  </a:moveTo>
                  <a:lnTo>
                    <a:pt x="1" y="33291"/>
                  </a:lnTo>
                  <a:cubicBezTo>
                    <a:pt x="1" y="38244"/>
                    <a:pt x="2823" y="42649"/>
                    <a:pt x="7097" y="44792"/>
                  </a:cubicBezTo>
                  <a:lnTo>
                    <a:pt x="9216" y="44792"/>
                  </a:lnTo>
                  <a:lnTo>
                    <a:pt x="9216" y="43328"/>
                  </a:lnTo>
                  <a:cubicBezTo>
                    <a:pt x="5025" y="41804"/>
                    <a:pt x="2192" y="37827"/>
                    <a:pt x="2192" y="33291"/>
                  </a:cubicBezTo>
                  <a:lnTo>
                    <a:pt x="2192" y="1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" name="Google Shape;134;p16"/>
            <p:cNvSpPr/>
            <p:nvPr/>
          </p:nvSpPr>
          <p:spPr>
            <a:xfrm>
              <a:off x="5831075" y="2443825"/>
              <a:ext cx="1240375" cy="589075"/>
            </a:xfrm>
            <a:custGeom>
              <a:avLst/>
              <a:gdLst/>
              <a:ahLst/>
              <a:cxnLst/>
              <a:rect l="l" t="t" r="r" b="b"/>
              <a:pathLst>
                <a:path w="49615" h="23563" extrusionOk="0">
                  <a:moveTo>
                    <a:pt x="1" y="0"/>
                  </a:moveTo>
                  <a:cubicBezTo>
                    <a:pt x="4621" y="1917"/>
                    <a:pt x="7871" y="6477"/>
                    <a:pt x="7871" y="11788"/>
                  </a:cubicBezTo>
                  <a:cubicBezTo>
                    <a:pt x="7871" y="17098"/>
                    <a:pt x="4621" y="21646"/>
                    <a:pt x="1" y="23563"/>
                  </a:cubicBezTo>
                  <a:lnTo>
                    <a:pt x="37827" y="23563"/>
                  </a:lnTo>
                  <a:cubicBezTo>
                    <a:pt x="44340" y="23563"/>
                    <a:pt x="49614" y="18288"/>
                    <a:pt x="49614" y="11788"/>
                  </a:cubicBezTo>
                  <a:cubicBezTo>
                    <a:pt x="49614" y="5275"/>
                    <a:pt x="44340" y="0"/>
                    <a:pt x="37827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267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2019</a:t>
              </a:r>
              <a:endParaRPr sz="2267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35" name="Google Shape;135;p16"/>
            <p:cNvSpPr/>
            <p:nvPr/>
          </p:nvSpPr>
          <p:spPr>
            <a:xfrm>
              <a:off x="6915750" y="1412900"/>
              <a:ext cx="145875" cy="82925"/>
            </a:xfrm>
            <a:custGeom>
              <a:avLst/>
              <a:gdLst/>
              <a:ahLst/>
              <a:cxnLst/>
              <a:rect l="l" t="t" r="r" b="b"/>
              <a:pathLst>
                <a:path w="5835" h="3317" extrusionOk="0">
                  <a:moveTo>
                    <a:pt x="2971" y="0"/>
                  </a:moveTo>
                  <a:cubicBezTo>
                    <a:pt x="2233" y="0"/>
                    <a:pt x="1495" y="280"/>
                    <a:pt x="929" y="840"/>
                  </a:cubicBezTo>
                  <a:cubicBezTo>
                    <a:pt x="262" y="1518"/>
                    <a:pt x="0" y="2447"/>
                    <a:pt x="131" y="3316"/>
                  </a:cubicBezTo>
                  <a:lnTo>
                    <a:pt x="739" y="3256"/>
                  </a:lnTo>
                  <a:cubicBezTo>
                    <a:pt x="619" y="2554"/>
                    <a:pt x="822" y="1816"/>
                    <a:pt x="1370" y="1280"/>
                  </a:cubicBezTo>
                  <a:cubicBezTo>
                    <a:pt x="1810" y="834"/>
                    <a:pt x="2391" y="610"/>
                    <a:pt x="2971" y="610"/>
                  </a:cubicBezTo>
                  <a:cubicBezTo>
                    <a:pt x="3551" y="610"/>
                    <a:pt x="4132" y="834"/>
                    <a:pt x="4572" y="1280"/>
                  </a:cubicBezTo>
                  <a:cubicBezTo>
                    <a:pt x="5001" y="1709"/>
                    <a:pt x="5215" y="2256"/>
                    <a:pt x="5239" y="2828"/>
                  </a:cubicBezTo>
                  <a:lnTo>
                    <a:pt x="5834" y="2768"/>
                  </a:lnTo>
                  <a:cubicBezTo>
                    <a:pt x="5811" y="2066"/>
                    <a:pt x="5537" y="1375"/>
                    <a:pt x="5013" y="840"/>
                  </a:cubicBezTo>
                  <a:cubicBezTo>
                    <a:pt x="4447" y="280"/>
                    <a:pt x="3709" y="0"/>
                    <a:pt x="297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" name="Google Shape;136;p16"/>
            <p:cNvSpPr/>
            <p:nvPr/>
          </p:nvSpPr>
          <p:spPr>
            <a:xfrm>
              <a:off x="6877350" y="1382225"/>
              <a:ext cx="260175" cy="250200"/>
            </a:xfrm>
            <a:custGeom>
              <a:avLst/>
              <a:gdLst/>
              <a:ahLst/>
              <a:cxnLst/>
              <a:rect l="l" t="t" r="r" b="b"/>
              <a:pathLst>
                <a:path w="10407" h="10008" extrusionOk="0">
                  <a:moveTo>
                    <a:pt x="4507" y="611"/>
                  </a:moveTo>
                  <a:cubicBezTo>
                    <a:pt x="5403" y="611"/>
                    <a:pt x="6299" y="953"/>
                    <a:pt x="6977" y="1638"/>
                  </a:cubicBezTo>
                  <a:cubicBezTo>
                    <a:pt x="8335" y="2995"/>
                    <a:pt x="8335" y="5222"/>
                    <a:pt x="6977" y="6579"/>
                  </a:cubicBezTo>
                  <a:cubicBezTo>
                    <a:pt x="6299" y="7258"/>
                    <a:pt x="5403" y="7597"/>
                    <a:pt x="4507" y="7597"/>
                  </a:cubicBezTo>
                  <a:cubicBezTo>
                    <a:pt x="3611" y="7597"/>
                    <a:pt x="2715" y="7258"/>
                    <a:pt x="2036" y="6579"/>
                  </a:cubicBezTo>
                  <a:cubicBezTo>
                    <a:pt x="667" y="5222"/>
                    <a:pt x="667" y="2995"/>
                    <a:pt x="2036" y="1638"/>
                  </a:cubicBezTo>
                  <a:cubicBezTo>
                    <a:pt x="2715" y="953"/>
                    <a:pt x="3611" y="611"/>
                    <a:pt x="4507" y="611"/>
                  </a:cubicBezTo>
                  <a:close/>
                  <a:moveTo>
                    <a:pt x="8299" y="7365"/>
                  </a:moveTo>
                  <a:lnTo>
                    <a:pt x="9537" y="8603"/>
                  </a:lnTo>
                  <a:lnTo>
                    <a:pt x="9002" y="9139"/>
                  </a:lnTo>
                  <a:lnTo>
                    <a:pt x="7763" y="7901"/>
                  </a:lnTo>
                  <a:lnTo>
                    <a:pt x="8299" y="7365"/>
                  </a:lnTo>
                  <a:close/>
                  <a:moveTo>
                    <a:pt x="4507" y="1"/>
                  </a:moveTo>
                  <a:cubicBezTo>
                    <a:pt x="3456" y="1"/>
                    <a:pt x="2405" y="400"/>
                    <a:pt x="1608" y="1197"/>
                  </a:cubicBezTo>
                  <a:cubicBezTo>
                    <a:pt x="0" y="2805"/>
                    <a:pt x="0" y="5412"/>
                    <a:pt x="1608" y="7008"/>
                  </a:cubicBezTo>
                  <a:cubicBezTo>
                    <a:pt x="2404" y="7811"/>
                    <a:pt x="3452" y="8210"/>
                    <a:pt x="4502" y="8210"/>
                  </a:cubicBezTo>
                  <a:cubicBezTo>
                    <a:pt x="5445" y="8210"/>
                    <a:pt x="6390" y="7888"/>
                    <a:pt x="7156" y="7246"/>
                  </a:cubicBezTo>
                  <a:lnTo>
                    <a:pt x="7358" y="7448"/>
                  </a:lnTo>
                  <a:lnTo>
                    <a:pt x="6894" y="7901"/>
                  </a:lnTo>
                  <a:lnTo>
                    <a:pt x="9002" y="10008"/>
                  </a:lnTo>
                  <a:lnTo>
                    <a:pt x="10406" y="8603"/>
                  </a:lnTo>
                  <a:lnTo>
                    <a:pt x="8299" y="6496"/>
                  </a:lnTo>
                  <a:lnTo>
                    <a:pt x="7835" y="6960"/>
                  </a:lnTo>
                  <a:lnTo>
                    <a:pt x="7644" y="6758"/>
                  </a:lnTo>
                  <a:cubicBezTo>
                    <a:pt x="9002" y="5150"/>
                    <a:pt x="8930" y="2721"/>
                    <a:pt x="7406" y="1197"/>
                  </a:cubicBezTo>
                  <a:cubicBezTo>
                    <a:pt x="6608" y="400"/>
                    <a:pt x="5558" y="1"/>
                    <a:pt x="4507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" name="Google Shape;137;p16"/>
            <p:cNvSpPr txBox="1"/>
            <p:nvPr/>
          </p:nvSpPr>
          <p:spPr>
            <a:xfrm>
              <a:off x="5354475" y="1550190"/>
              <a:ext cx="13059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endParaRPr sz="16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8" name="Google Shape;138;p16"/>
            <p:cNvSpPr txBox="1"/>
            <p:nvPr/>
          </p:nvSpPr>
          <p:spPr>
            <a:xfrm>
              <a:off x="5368600" y="1406203"/>
              <a:ext cx="13059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r"/>
              <a:r>
                <a:rPr lang="en-GB" sz="1600" dirty="0">
                  <a:solidFill>
                    <a:srgbClr val="43434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Cabinet approval for the setting NRF and BTI  </a:t>
              </a:r>
              <a:endParaRPr sz="1600" dirty="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139" name="Google Shape;139;p16"/>
          <p:cNvGrpSpPr/>
          <p:nvPr/>
        </p:nvGrpSpPr>
        <p:grpSpPr>
          <a:xfrm>
            <a:off x="1351856" y="3241747"/>
            <a:ext cx="2508216" cy="2275284"/>
            <a:chOff x="1634188" y="2443825"/>
            <a:chExt cx="1881162" cy="1706463"/>
          </a:xfrm>
        </p:grpSpPr>
        <p:sp>
          <p:nvSpPr>
            <p:cNvPr id="140" name="Google Shape;140;p16"/>
            <p:cNvSpPr/>
            <p:nvPr/>
          </p:nvSpPr>
          <p:spPr>
            <a:xfrm>
              <a:off x="3035500" y="2993300"/>
              <a:ext cx="230100" cy="1120100"/>
            </a:xfrm>
            <a:custGeom>
              <a:avLst/>
              <a:gdLst/>
              <a:ahLst/>
              <a:cxnLst/>
              <a:rect l="l" t="t" r="r" b="b"/>
              <a:pathLst>
                <a:path w="9204" h="44804" extrusionOk="0">
                  <a:moveTo>
                    <a:pt x="7097" y="0"/>
                  </a:moveTo>
                  <a:cubicBezTo>
                    <a:pt x="2810" y="2143"/>
                    <a:pt x="0" y="6549"/>
                    <a:pt x="0" y="11514"/>
                  </a:cubicBezTo>
                  <a:lnTo>
                    <a:pt x="0" y="44803"/>
                  </a:lnTo>
                  <a:lnTo>
                    <a:pt x="2179" y="44803"/>
                  </a:lnTo>
                  <a:lnTo>
                    <a:pt x="2179" y="11514"/>
                  </a:lnTo>
                  <a:cubicBezTo>
                    <a:pt x="2179" y="6965"/>
                    <a:pt x="5025" y="2989"/>
                    <a:pt x="9204" y="1477"/>
                  </a:cubicBezTo>
                  <a:lnTo>
                    <a:pt x="9204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1" name="Google Shape;141;p16"/>
            <p:cNvSpPr/>
            <p:nvPr/>
          </p:nvSpPr>
          <p:spPr>
            <a:xfrm>
              <a:off x="2275275" y="2443825"/>
              <a:ext cx="1240075" cy="589075"/>
            </a:xfrm>
            <a:custGeom>
              <a:avLst/>
              <a:gdLst/>
              <a:ahLst/>
              <a:cxnLst/>
              <a:rect l="l" t="t" r="r" b="b"/>
              <a:pathLst>
                <a:path w="49603" h="23563" extrusionOk="0">
                  <a:moveTo>
                    <a:pt x="1" y="0"/>
                  </a:moveTo>
                  <a:cubicBezTo>
                    <a:pt x="4621" y="1917"/>
                    <a:pt x="7871" y="6477"/>
                    <a:pt x="7871" y="11788"/>
                  </a:cubicBezTo>
                  <a:cubicBezTo>
                    <a:pt x="7871" y="17098"/>
                    <a:pt x="4621" y="21646"/>
                    <a:pt x="1" y="23563"/>
                  </a:cubicBezTo>
                  <a:lnTo>
                    <a:pt x="37827" y="23563"/>
                  </a:lnTo>
                  <a:cubicBezTo>
                    <a:pt x="44328" y="23563"/>
                    <a:pt x="49602" y="18288"/>
                    <a:pt x="49602" y="11788"/>
                  </a:cubicBezTo>
                  <a:cubicBezTo>
                    <a:pt x="49602" y="5275"/>
                    <a:pt x="44328" y="0"/>
                    <a:pt x="37827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267" dirty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2016</a:t>
              </a:r>
              <a:endParaRPr sz="2267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42" name="Google Shape;142;p16"/>
            <p:cNvSpPr/>
            <p:nvPr/>
          </p:nvSpPr>
          <p:spPr>
            <a:xfrm>
              <a:off x="3219450" y="3823750"/>
              <a:ext cx="289350" cy="289650"/>
            </a:xfrm>
            <a:custGeom>
              <a:avLst/>
              <a:gdLst/>
              <a:ahLst/>
              <a:cxnLst/>
              <a:rect l="l" t="t" r="r" b="b"/>
              <a:pathLst>
                <a:path w="11574" h="11586" extrusionOk="0">
                  <a:moveTo>
                    <a:pt x="5787" y="620"/>
                  </a:moveTo>
                  <a:cubicBezTo>
                    <a:pt x="8633" y="620"/>
                    <a:pt x="10954" y="2941"/>
                    <a:pt x="10954" y="5799"/>
                  </a:cubicBezTo>
                  <a:cubicBezTo>
                    <a:pt x="10954" y="8645"/>
                    <a:pt x="8633" y="10966"/>
                    <a:pt x="5787" y="10966"/>
                  </a:cubicBezTo>
                  <a:cubicBezTo>
                    <a:pt x="2929" y="10966"/>
                    <a:pt x="608" y="8645"/>
                    <a:pt x="608" y="5799"/>
                  </a:cubicBezTo>
                  <a:cubicBezTo>
                    <a:pt x="608" y="2941"/>
                    <a:pt x="2929" y="620"/>
                    <a:pt x="5787" y="620"/>
                  </a:cubicBezTo>
                  <a:close/>
                  <a:moveTo>
                    <a:pt x="5787" y="1"/>
                  </a:moveTo>
                  <a:cubicBezTo>
                    <a:pt x="2596" y="1"/>
                    <a:pt x="1" y="2596"/>
                    <a:pt x="1" y="5799"/>
                  </a:cubicBezTo>
                  <a:cubicBezTo>
                    <a:pt x="1" y="8990"/>
                    <a:pt x="2596" y="11585"/>
                    <a:pt x="5787" y="11585"/>
                  </a:cubicBezTo>
                  <a:cubicBezTo>
                    <a:pt x="8978" y="11585"/>
                    <a:pt x="11573" y="8990"/>
                    <a:pt x="11573" y="5799"/>
                  </a:cubicBezTo>
                  <a:cubicBezTo>
                    <a:pt x="11573" y="2596"/>
                    <a:pt x="8978" y="1"/>
                    <a:pt x="5787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" name="Google Shape;143;p16"/>
            <p:cNvSpPr/>
            <p:nvPr/>
          </p:nvSpPr>
          <p:spPr>
            <a:xfrm>
              <a:off x="3298025" y="3870175"/>
              <a:ext cx="130700" cy="208400"/>
            </a:xfrm>
            <a:custGeom>
              <a:avLst/>
              <a:gdLst/>
              <a:ahLst/>
              <a:cxnLst/>
              <a:rect l="l" t="t" r="r" b="b"/>
              <a:pathLst>
                <a:path w="5228" h="8336" extrusionOk="0">
                  <a:moveTo>
                    <a:pt x="2299" y="1227"/>
                  </a:moveTo>
                  <a:lnTo>
                    <a:pt x="2299" y="3668"/>
                  </a:lnTo>
                  <a:cubicBezTo>
                    <a:pt x="2156" y="3632"/>
                    <a:pt x="2096" y="3609"/>
                    <a:pt x="2001" y="3573"/>
                  </a:cubicBezTo>
                  <a:cubicBezTo>
                    <a:pt x="1751" y="3501"/>
                    <a:pt x="1560" y="3418"/>
                    <a:pt x="1406" y="3323"/>
                  </a:cubicBezTo>
                  <a:cubicBezTo>
                    <a:pt x="1263" y="3228"/>
                    <a:pt x="1144" y="3120"/>
                    <a:pt x="1072" y="2989"/>
                  </a:cubicBezTo>
                  <a:cubicBezTo>
                    <a:pt x="1001" y="2847"/>
                    <a:pt x="965" y="2680"/>
                    <a:pt x="965" y="2477"/>
                  </a:cubicBezTo>
                  <a:cubicBezTo>
                    <a:pt x="965" y="2085"/>
                    <a:pt x="1084" y="1775"/>
                    <a:pt x="1358" y="1549"/>
                  </a:cubicBezTo>
                  <a:cubicBezTo>
                    <a:pt x="1584" y="1370"/>
                    <a:pt x="1846" y="1263"/>
                    <a:pt x="2299" y="1227"/>
                  </a:cubicBezTo>
                  <a:close/>
                  <a:moveTo>
                    <a:pt x="2894" y="4478"/>
                  </a:moveTo>
                  <a:cubicBezTo>
                    <a:pt x="3049" y="4513"/>
                    <a:pt x="3204" y="4549"/>
                    <a:pt x="3335" y="4585"/>
                  </a:cubicBezTo>
                  <a:cubicBezTo>
                    <a:pt x="3585" y="4668"/>
                    <a:pt x="3811" y="4752"/>
                    <a:pt x="3989" y="4859"/>
                  </a:cubicBezTo>
                  <a:cubicBezTo>
                    <a:pt x="4168" y="4966"/>
                    <a:pt x="4299" y="5097"/>
                    <a:pt x="4382" y="5240"/>
                  </a:cubicBezTo>
                  <a:cubicBezTo>
                    <a:pt x="4478" y="5383"/>
                    <a:pt x="4501" y="5561"/>
                    <a:pt x="4501" y="5775"/>
                  </a:cubicBezTo>
                  <a:cubicBezTo>
                    <a:pt x="4501" y="6168"/>
                    <a:pt x="4347" y="6466"/>
                    <a:pt x="4037" y="6668"/>
                  </a:cubicBezTo>
                  <a:cubicBezTo>
                    <a:pt x="3763" y="6835"/>
                    <a:pt x="3489" y="6942"/>
                    <a:pt x="2894" y="6954"/>
                  </a:cubicBezTo>
                  <a:lnTo>
                    <a:pt x="2894" y="4478"/>
                  </a:lnTo>
                  <a:close/>
                  <a:moveTo>
                    <a:pt x="2299" y="1"/>
                  </a:moveTo>
                  <a:lnTo>
                    <a:pt x="2299" y="632"/>
                  </a:lnTo>
                  <a:cubicBezTo>
                    <a:pt x="2144" y="644"/>
                    <a:pt x="1894" y="680"/>
                    <a:pt x="1715" y="739"/>
                  </a:cubicBezTo>
                  <a:cubicBezTo>
                    <a:pt x="1418" y="823"/>
                    <a:pt x="1168" y="953"/>
                    <a:pt x="953" y="1108"/>
                  </a:cubicBezTo>
                  <a:cubicBezTo>
                    <a:pt x="727" y="1275"/>
                    <a:pt x="572" y="1489"/>
                    <a:pt x="453" y="1727"/>
                  </a:cubicBezTo>
                  <a:cubicBezTo>
                    <a:pt x="334" y="1977"/>
                    <a:pt x="275" y="2263"/>
                    <a:pt x="275" y="2573"/>
                  </a:cubicBezTo>
                  <a:cubicBezTo>
                    <a:pt x="275" y="2847"/>
                    <a:pt x="322" y="3085"/>
                    <a:pt x="417" y="3275"/>
                  </a:cubicBezTo>
                  <a:cubicBezTo>
                    <a:pt x="501" y="3466"/>
                    <a:pt x="644" y="3620"/>
                    <a:pt x="834" y="3763"/>
                  </a:cubicBezTo>
                  <a:cubicBezTo>
                    <a:pt x="1013" y="3894"/>
                    <a:pt x="1227" y="4001"/>
                    <a:pt x="1501" y="4097"/>
                  </a:cubicBezTo>
                  <a:cubicBezTo>
                    <a:pt x="1739" y="4180"/>
                    <a:pt x="2001" y="4252"/>
                    <a:pt x="2299" y="4323"/>
                  </a:cubicBezTo>
                  <a:lnTo>
                    <a:pt x="2299" y="6930"/>
                  </a:lnTo>
                  <a:cubicBezTo>
                    <a:pt x="2299" y="6918"/>
                    <a:pt x="2120" y="6907"/>
                    <a:pt x="2025" y="6883"/>
                  </a:cubicBezTo>
                  <a:cubicBezTo>
                    <a:pt x="1787" y="6835"/>
                    <a:pt x="1572" y="6776"/>
                    <a:pt x="1358" y="6680"/>
                  </a:cubicBezTo>
                  <a:cubicBezTo>
                    <a:pt x="1156" y="6597"/>
                    <a:pt x="965" y="6490"/>
                    <a:pt x="798" y="6383"/>
                  </a:cubicBezTo>
                  <a:cubicBezTo>
                    <a:pt x="620" y="6264"/>
                    <a:pt x="477" y="6145"/>
                    <a:pt x="358" y="6014"/>
                  </a:cubicBezTo>
                  <a:lnTo>
                    <a:pt x="1" y="6561"/>
                  </a:lnTo>
                  <a:cubicBezTo>
                    <a:pt x="668" y="7133"/>
                    <a:pt x="1406" y="7454"/>
                    <a:pt x="2299" y="7538"/>
                  </a:cubicBezTo>
                  <a:lnTo>
                    <a:pt x="2299" y="8335"/>
                  </a:lnTo>
                  <a:lnTo>
                    <a:pt x="2894" y="8335"/>
                  </a:lnTo>
                  <a:lnTo>
                    <a:pt x="2894" y="7550"/>
                  </a:lnTo>
                  <a:cubicBezTo>
                    <a:pt x="3192" y="7538"/>
                    <a:pt x="3489" y="7502"/>
                    <a:pt x="3739" y="7442"/>
                  </a:cubicBezTo>
                  <a:cubicBezTo>
                    <a:pt x="4037" y="7371"/>
                    <a:pt x="4311" y="7252"/>
                    <a:pt x="4525" y="7097"/>
                  </a:cubicBezTo>
                  <a:cubicBezTo>
                    <a:pt x="4751" y="6942"/>
                    <a:pt x="4930" y="6752"/>
                    <a:pt x="5049" y="6526"/>
                  </a:cubicBezTo>
                  <a:cubicBezTo>
                    <a:pt x="5168" y="6287"/>
                    <a:pt x="5228" y="6026"/>
                    <a:pt x="5228" y="5704"/>
                  </a:cubicBezTo>
                  <a:cubicBezTo>
                    <a:pt x="5228" y="5395"/>
                    <a:pt x="5180" y="5144"/>
                    <a:pt x="5073" y="4930"/>
                  </a:cubicBezTo>
                  <a:cubicBezTo>
                    <a:pt x="4966" y="4728"/>
                    <a:pt x="4811" y="4549"/>
                    <a:pt x="4597" y="4406"/>
                  </a:cubicBezTo>
                  <a:cubicBezTo>
                    <a:pt x="4394" y="4263"/>
                    <a:pt x="4120" y="4144"/>
                    <a:pt x="3823" y="4049"/>
                  </a:cubicBezTo>
                  <a:cubicBezTo>
                    <a:pt x="3561" y="3954"/>
                    <a:pt x="3335" y="3882"/>
                    <a:pt x="2894" y="3811"/>
                  </a:cubicBezTo>
                  <a:lnTo>
                    <a:pt x="2894" y="1215"/>
                  </a:lnTo>
                  <a:cubicBezTo>
                    <a:pt x="3192" y="1239"/>
                    <a:pt x="3513" y="1299"/>
                    <a:pt x="3775" y="1406"/>
                  </a:cubicBezTo>
                  <a:cubicBezTo>
                    <a:pt x="4097" y="1549"/>
                    <a:pt x="4370" y="1715"/>
                    <a:pt x="4561" y="1942"/>
                  </a:cubicBezTo>
                  <a:lnTo>
                    <a:pt x="4894" y="1394"/>
                  </a:lnTo>
                  <a:cubicBezTo>
                    <a:pt x="4608" y="1144"/>
                    <a:pt x="4263" y="953"/>
                    <a:pt x="3906" y="811"/>
                  </a:cubicBezTo>
                  <a:cubicBezTo>
                    <a:pt x="3608" y="703"/>
                    <a:pt x="3335" y="632"/>
                    <a:pt x="2894" y="62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" name="Google Shape;144;p16"/>
            <p:cNvSpPr txBox="1"/>
            <p:nvPr/>
          </p:nvSpPr>
          <p:spPr>
            <a:xfrm>
              <a:off x="1664045" y="3615388"/>
              <a:ext cx="14013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r"/>
              <a:r>
                <a:rPr lang="en-GB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Carry out of the 1</a:t>
              </a:r>
              <a:r>
                <a:rPr lang="en-GB" sz="1600" baseline="300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st</a:t>
              </a:r>
              <a:r>
                <a:rPr lang="en-GB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 Innovation Indicator survey</a:t>
              </a:r>
              <a:endParaRPr sz="16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5" name="Google Shape;145;p16"/>
            <p:cNvSpPr txBox="1"/>
            <p:nvPr/>
          </p:nvSpPr>
          <p:spPr>
            <a:xfrm>
              <a:off x="1634188" y="3343088"/>
              <a:ext cx="14013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r"/>
              <a:endParaRPr sz="2267" dirty="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146" name="Google Shape;146;p16"/>
          <p:cNvGrpSpPr/>
          <p:nvPr/>
        </p:nvGrpSpPr>
        <p:grpSpPr>
          <a:xfrm>
            <a:off x="4440507" y="3258434"/>
            <a:ext cx="2783592" cy="2245133"/>
            <a:chOff x="3842531" y="2443825"/>
            <a:chExt cx="2087694" cy="1683850"/>
          </a:xfrm>
        </p:grpSpPr>
        <p:sp>
          <p:nvSpPr>
            <p:cNvPr id="147" name="Google Shape;147;p16"/>
            <p:cNvSpPr/>
            <p:nvPr/>
          </p:nvSpPr>
          <p:spPr>
            <a:xfrm>
              <a:off x="5409300" y="2993300"/>
              <a:ext cx="230125" cy="1120100"/>
            </a:xfrm>
            <a:custGeom>
              <a:avLst/>
              <a:gdLst/>
              <a:ahLst/>
              <a:cxnLst/>
              <a:rect l="l" t="t" r="r" b="b"/>
              <a:pathLst>
                <a:path w="9205" h="44804" extrusionOk="0">
                  <a:moveTo>
                    <a:pt x="7097" y="0"/>
                  </a:moveTo>
                  <a:cubicBezTo>
                    <a:pt x="2811" y="2143"/>
                    <a:pt x="1" y="6549"/>
                    <a:pt x="1" y="11514"/>
                  </a:cubicBezTo>
                  <a:lnTo>
                    <a:pt x="1" y="44803"/>
                  </a:lnTo>
                  <a:lnTo>
                    <a:pt x="2180" y="44803"/>
                  </a:lnTo>
                  <a:lnTo>
                    <a:pt x="2180" y="11514"/>
                  </a:lnTo>
                  <a:cubicBezTo>
                    <a:pt x="2180" y="6965"/>
                    <a:pt x="5025" y="2989"/>
                    <a:pt x="9204" y="1477"/>
                  </a:cubicBezTo>
                  <a:lnTo>
                    <a:pt x="9204" y="0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8" name="Google Shape;148;p16"/>
            <p:cNvSpPr/>
            <p:nvPr/>
          </p:nvSpPr>
          <p:spPr>
            <a:xfrm>
              <a:off x="4645825" y="2443825"/>
              <a:ext cx="1240350" cy="589075"/>
            </a:xfrm>
            <a:custGeom>
              <a:avLst/>
              <a:gdLst/>
              <a:ahLst/>
              <a:cxnLst/>
              <a:rect l="l" t="t" r="r" b="b"/>
              <a:pathLst>
                <a:path w="49614" h="23563" extrusionOk="0">
                  <a:moveTo>
                    <a:pt x="0" y="0"/>
                  </a:moveTo>
                  <a:cubicBezTo>
                    <a:pt x="4620" y="1917"/>
                    <a:pt x="7870" y="6477"/>
                    <a:pt x="7870" y="11788"/>
                  </a:cubicBezTo>
                  <a:cubicBezTo>
                    <a:pt x="7870" y="17098"/>
                    <a:pt x="4620" y="21646"/>
                    <a:pt x="0" y="23563"/>
                  </a:cubicBezTo>
                  <a:lnTo>
                    <a:pt x="37826" y="23563"/>
                  </a:lnTo>
                  <a:cubicBezTo>
                    <a:pt x="44339" y="23563"/>
                    <a:pt x="49614" y="18288"/>
                    <a:pt x="49614" y="11788"/>
                  </a:cubicBezTo>
                  <a:cubicBezTo>
                    <a:pt x="49614" y="5275"/>
                    <a:pt x="44339" y="0"/>
                    <a:pt x="37826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267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2018</a:t>
              </a:r>
              <a:endParaRPr sz="2267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49" name="Google Shape;149;p16"/>
            <p:cNvSpPr/>
            <p:nvPr/>
          </p:nvSpPr>
          <p:spPr>
            <a:xfrm>
              <a:off x="5668275" y="3945200"/>
              <a:ext cx="22050" cy="22050"/>
            </a:xfrm>
            <a:custGeom>
              <a:avLst/>
              <a:gdLst/>
              <a:ahLst/>
              <a:cxnLst/>
              <a:rect l="l" t="t" r="r" b="b"/>
              <a:pathLst>
                <a:path w="882" h="882" extrusionOk="0">
                  <a:moveTo>
                    <a:pt x="441" y="0"/>
                  </a:moveTo>
                  <a:cubicBezTo>
                    <a:pt x="203" y="0"/>
                    <a:pt x="0" y="203"/>
                    <a:pt x="0" y="441"/>
                  </a:cubicBezTo>
                  <a:cubicBezTo>
                    <a:pt x="0" y="691"/>
                    <a:pt x="203" y="881"/>
                    <a:pt x="441" y="881"/>
                  </a:cubicBezTo>
                  <a:cubicBezTo>
                    <a:pt x="691" y="881"/>
                    <a:pt x="881" y="691"/>
                    <a:pt x="881" y="441"/>
                  </a:cubicBezTo>
                  <a:cubicBezTo>
                    <a:pt x="881" y="203"/>
                    <a:pt x="691" y="0"/>
                    <a:pt x="44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0" name="Google Shape;150;p16"/>
            <p:cNvSpPr/>
            <p:nvPr/>
          </p:nvSpPr>
          <p:spPr>
            <a:xfrm>
              <a:off x="5712325" y="3945200"/>
              <a:ext cx="22350" cy="22050"/>
            </a:xfrm>
            <a:custGeom>
              <a:avLst/>
              <a:gdLst/>
              <a:ahLst/>
              <a:cxnLst/>
              <a:rect l="l" t="t" r="r" b="b"/>
              <a:pathLst>
                <a:path w="894" h="882" extrusionOk="0">
                  <a:moveTo>
                    <a:pt x="441" y="0"/>
                  </a:moveTo>
                  <a:cubicBezTo>
                    <a:pt x="203" y="0"/>
                    <a:pt x="0" y="203"/>
                    <a:pt x="0" y="441"/>
                  </a:cubicBezTo>
                  <a:cubicBezTo>
                    <a:pt x="0" y="691"/>
                    <a:pt x="203" y="881"/>
                    <a:pt x="441" y="881"/>
                  </a:cubicBezTo>
                  <a:cubicBezTo>
                    <a:pt x="691" y="881"/>
                    <a:pt x="893" y="691"/>
                    <a:pt x="893" y="441"/>
                  </a:cubicBezTo>
                  <a:cubicBezTo>
                    <a:pt x="893" y="203"/>
                    <a:pt x="691" y="0"/>
                    <a:pt x="44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1" name="Google Shape;151;p16"/>
            <p:cNvSpPr/>
            <p:nvPr/>
          </p:nvSpPr>
          <p:spPr>
            <a:xfrm>
              <a:off x="5756675" y="3945200"/>
              <a:ext cx="22050" cy="22050"/>
            </a:xfrm>
            <a:custGeom>
              <a:avLst/>
              <a:gdLst/>
              <a:ahLst/>
              <a:cxnLst/>
              <a:rect l="l" t="t" r="r" b="b"/>
              <a:pathLst>
                <a:path w="882" h="882" extrusionOk="0">
                  <a:moveTo>
                    <a:pt x="441" y="0"/>
                  </a:moveTo>
                  <a:cubicBezTo>
                    <a:pt x="191" y="0"/>
                    <a:pt x="0" y="203"/>
                    <a:pt x="0" y="441"/>
                  </a:cubicBezTo>
                  <a:cubicBezTo>
                    <a:pt x="0" y="691"/>
                    <a:pt x="191" y="881"/>
                    <a:pt x="441" y="881"/>
                  </a:cubicBezTo>
                  <a:cubicBezTo>
                    <a:pt x="679" y="881"/>
                    <a:pt x="881" y="691"/>
                    <a:pt x="881" y="441"/>
                  </a:cubicBezTo>
                  <a:cubicBezTo>
                    <a:pt x="881" y="203"/>
                    <a:pt x="679" y="0"/>
                    <a:pt x="44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" name="Google Shape;152;p16"/>
            <p:cNvSpPr/>
            <p:nvPr/>
          </p:nvSpPr>
          <p:spPr>
            <a:xfrm>
              <a:off x="5800725" y="3945200"/>
              <a:ext cx="22050" cy="22050"/>
            </a:xfrm>
            <a:custGeom>
              <a:avLst/>
              <a:gdLst/>
              <a:ahLst/>
              <a:cxnLst/>
              <a:rect l="l" t="t" r="r" b="b"/>
              <a:pathLst>
                <a:path w="882" h="882" extrusionOk="0">
                  <a:moveTo>
                    <a:pt x="441" y="0"/>
                  </a:moveTo>
                  <a:cubicBezTo>
                    <a:pt x="191" y="0"/>
                    <a:pt x="1" y="203"/>
                    <a:pt x="1" y="441"/>
                  </a:cubicBezTo>
                  <a:cubicBezTo>
                    <a:pt x="1" y="691"/>
                    <a:pt x="191" y="881"/>
                    <a:pt x="441" y="881"/>
                  </a:cubicBezTo>
                  <a:cubicBezTo>
                    <a:pt x="679" y="881"/>
                    <a:pt x="882" y="691"/>
                    <a:pt x="882" y="441"/>
                  </a:cubicBezTo>
                  <a:cubicBezTo>
                    <a:pt x="882" y="203"/>
                    <a:pt x="679" y="0"/>
                    <a:pt x="44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" name="Google Shape;153;p16"/>
            <p:cNvSpPr/>
            <p:nvPr/>
          </p:nvSpPr>
          <p:spPr>
            <a:xfrm>
              <a:off x="5614100" y="3803225"/>
              <a:ext cx="316125" cy="324450"/>
            </a:xfrm>
            <a:custGeom>
              <a:avLst/>
              <a:gdLst/>
              <a:ahLst/>
              <a:cxnLst/>
              <a:rect l="l" t="t" r="r" b="b"/>
              <a:pathLst>
                <a:path w="12645" h="12978" extrusionOk="0">
                  <a:moveTo>
                    <a:pt x="11406" y="583"/>
                  </a:moveTo>
                  <a:cubicBezTo>
                    <a:pt x="11799" y="583"/>
                    <a:pt x="12192" y="881"/>
                    <a:pt x="12192" y="1286"/>
                  </a:cubicBezTo>
                  <a:lnTo>
                    <a:pt x="12192" y="5441"/>
                  </a:lnTo>
                  <a:lnTo>
                    <a:pt x="12204" y="5441"/>
                  </a:lnTo>
                  <a:cubicBezTo>
                    <a:pt x="12204" y="5763"/>
                    <a:pt x="12026" y="5882"/>
                    <a:pt x="12026" y="5882"/>
                  </a:cubicBezTo>
                  <a:lnTo>
                    <a:pt x="11966" y="5917"/>
                  </a:lnTo>
                  <a:cubicBezTo>
                    <a:pt x="11871" y="6025"/>
                    <a:pt x="11776" y="6132"/>
                    <a:pt x="11728" y="6156"/>
                  </a:cubicBezTo>
                  <a:lnTo>
                    <a:pt x="10418" y="7180"/>
                  </a:lnTo>
                  <a:lnTo>
                    <a:pt x="10418" y="3977"/>
                  </a:lnTo>
                  <a:cubicBezTo>
                    <a:pt x="10418" y="3274"/>
                    <a:pt x="9787" y="2667"/>
                    <a:pt x="9085" y="2667"/>
                  </a:cubicBezTo>
                  <a:lnTo>
                    <a:pt x="2822" y="2667"/>
                  </a:lnTo>
                  <a:lnTo>
                    <a:pt x="2822" y="1286"/>
                  </a:lnTo>
                  <a:cubicBezTo>
                    <a:pt x="2822" y="881"/>
                    <a:pt x="3120" y="583"/>
                    <a:pt x="3525" y="583"/>
                  </a:cubicBezTo>
                  <a:close/>
                  <a:moveTo>
                    <a:pt x="9085" y="3274"/>
                  </a:moveTo>
                  <a:cubicBezTo>
                    <a:pt x="9466" y="3274"/>
                    <a:pt x="9823" y="3596"/>
                    <a:pt x="9823" y="3977"/>
                  </a:cubicBezTo>
                  <a:lnTo>
                    <a:pt x="9823" y="8144"/>
                  </a:lnTo>
                  <a:cubicBezTo>
                    <a:pt x="9823" y="8442"/>
                    <a:pt x="9668" y="8561"/>
                    <a:pt x="9668" y="8561"/>
                  </a:cubicBezTo>
                  <a:lnTo>
                    <a:pt x="9621" y="8608"/>
                  </a:lnTo>
                  <a:cubicBezTo>
                    <a:pt x="9525" y="8704"/>
                    <a:pt x="9371" y="8823"/>
                    <a:pt x="9335" y="8846"/>
                  </a:cubicBezTo>
                  <a:lnTo>
                    <a:pt x="5358" y="11835"/>
                  </a:lnTo>
                  <a:lnTo>
                    <a:pt x="5358" y="8775"/>
                  </a:lnTo>
                  <a:lnTo>
                    <a:pt x="1203" y="8775"/>
                  </a:lnTo>
                  <a:cubicBezTo>
                    <a:pt x="810" y="8775"/>
                    <a:pt x="441" y="8525"/>
                    <a:pt x="441" y="8144"/>
                  </a:cubicBezTo>
                  <a:lnTo>
                    <a:pt x="441" y="3977"/>
                  </a:lnTo>
                  <a:cubicBezTo>
                    <a:pt x="441" y="3596"/>
                    <a:pt x="810" y="3274"/>
                    <a:pt x="1203" y="3274"/>
                  </a:cubicBezTo>
                  <a:close/>
                  <a:moveTo>
                    <a:pt x="3525" y="0"/>
                  </a:moveTo>
                  <a:cubicBezTo>
                    <a:pt x="2834" y="0"/>
                    <a:pt x="2227" y="595"/>
                    <a:pt x="2227" y="1286"/>
                  </a:cubicBezTo>
                  <a:lnTo>
                    <a:pt x="2227" y="2679"/>
                  </a:lnTo>
                  <a:lnTo>
                    <a:pt x="1203" y="2679"/>
                  </a:lnTo>
                  <a:cubicBezTo>
                    <a:pt x="500" y="2679"/>
                    <a:pt x="0" y="3274"/>
                    <a:pt x="0" y="3977"/>
                  </a:cubicBezTo>
                  <a:lnTo>
                    <a:pt x="0" y="8144"/>
                  </a:lnTo>
                  <a:cubicBezTo>
                    <a:pt x="0" y="8846"/>
                    <a:pt x="500" y="9370"/>
                    <a:pt x="1203" y="9370"/>
                  </a:cubicBezTo>
                  <a:lnTo>
                    <a:pt x="4906" y="9370"/>
                  </a:lnTo>
                  <a:lnTo>
                    <a:pt x="4906" y="12978"/>
                  </a:lnTo>
                  <a:lnTo>
                    <a:pt x="9680" y="9323"/>
                  </a:lnTo>
                  <a:cubicBezTo>
                    <a:pt x="9799" y="9251"/>
                    <a:pt x="9978" y="9085"/>
                    <a:pt x="10061" y="9001"/>
                  </a:cubicBezTo>
                  <a:cubicBezTo>
                    <a:pt x="10144" y="8918"/>
                    <a:pt x="10406" y="8656"/>
                    <a:pt x="10406" y="8144"/>
                  </a:cubicBezTo>
                  <a:lnTo>
                    <a:pt x="10406" y="7834"/>
                  </a:lnTo>
                  <a:lnTo>
                    <a:pt x="11990" y="6608"/>
                  </a:lnTo>
                  <a:cubicBezTo>
                    <a:pt x="12109" y="6537"/>
                    <a:pt x="12252" y="6370"/>
                    <a:pt x="12335" y="6287"/>
                  </a:cubicBezTo>
                  <a:cubicBezTo>
                    <a:pt x="12419" y="6203"/>
                    <a:pt x="12645" y="5953"/>
                    <a:pt x="12645" y="5441"/>
                  </a:cubicBezTo>
                  <a:lnTo>
                    <a:pt x="12645" y="1286"/>
                  </a:lnTo>
                  <a:cubicBezTo>
                    <a:pt x="12645" y="595"/>
                    <a:pt x="12097" y="0"/>
                    <a:pt x="11406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" name="Google Shape;154;p16"/>
            <p:cNvSpPr txBox="1"/>
            <p:nvPr/>
          </p:nvSpPr>
          <p:spPr>
            <a:xfrm>
              <a:off x="3842531" y="3427780"/>
              <a:ext cx="1631437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r>
                <a:rPr lang="en-US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Initiating discussion of digitalizing the STI indicator Survey on the African Continent</a:t>
              </a:r>
              <a:endParaRPr sz="16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5" name="Google Shape;155;p16"/>
            <p:cNvSpPr txBox="1"/>
            <p:nvPr/>
          </p:nvSpPr>
          <p:spPr>
            <a:xfrm>
              <a:off x="4007988" y="3343088"/>
              <a:ext cx="14013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r"/>
              <a:endParaRPr sz="2267" dirty="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156" name="Google Shape;156;p16"/>
          <p:cNvGrpSpPr/>
          <p:nvPr/>
        </p:nvGrpSpPr>
        <p:grpSpPr>
          <a:xfrm>
            <a:off x="7970033" y="3282651"/>
            <a:ext cx="2504216" cy="2253267"/>
            <a:chOff x="6378538" y="2443825"/>
            <a:chExt cx="1878162" cy="1689950"/>
          </a:xfrm>
        </p:grpSpPr>
        <p:sp>
          <p:nvSpPr>
            <p:cNvPr id="157" name="Google Shape;157;p16"/>
            <p:cNvSpPr/>
            <p:nvPr/>
          </p:nvSpPr>
          <p:spPr>
            <a:xfrm>
              <a:off x="7779850" y="2993300"/>
              <a:ext cx="230100" cy="1120100"/>
            </a:xfrm>
            <a:custGeom>
              <a:avLst/>
              <a:gdLst/>
              <a:ahLst/>
              <a:cxnLst/>
              <a:rect l="l" t="t" r="r" b="b"/>
              <a:pathLst>
                <a:path w="9204" h="44804" extrusionOk="0">
                  <a:moveTo>
                    <a:pt x="7096" y="0"/>
                  </a:moveTo>
                  <a:cubicBezTo>
                    <a:pt x="2810" y="2143"/>
                    <a:pt x="0" y="6549"/>
                    <a:pt x="0" y="11514"/>
                  </a:cubicBezTo>
                  <a:lnTo>
                    <a:pt x="0" y="44803"/>
                  </a:lnTo>
                  <a:lnTo>
                    <a:pt x="2179" y="44803"/>
                  </a:lnTo>
                  <a:lnTo>
                    <a:pt x="2179" y="11514"/>
                  </a:lnTo>
                  <a:cubicBezTo>
                    <a:pt x="2179" y="6965"/>
                    <a:pt x="5025" y="2989"/>
                    <a:pt x="9204" y="1477"/>
                  </a:cubicBezTo>
                  <a:lnTo>
                    <a:pt x="9204" y="0"/>
                  </a:ln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" name="Google Shape;158;p16"/>
            <p:cNvSpPr/>
            <p:nvPr/>
          </p:nvSpPr>
          <p:spPr>
            <a:xfrm>
              <a:off x="7016350" y="2443825"/>
              <a:ext cx="1240350" cy="589075"/>
            </a:xfrm>
            <a:custGeom>
              <a:avLst/>
              <a:gdLst/>
              <a:ahLst/>
              <a:cxnLst/>
              <a:rect l="l" t="t" r="r" b="b"/>
              <a:pathLst>
                <a:path w="49614" h="23563" extrusionOk="0">
                  <a:moveTo>
                    <a:pt x="1" y="0"/>
                  </a:moveTo>
                  <a:cubicBezTo>
                    <a:pt x="4620" y="1917"/>
                    <a:pt x="7871" y="6477"/>
                    <a:pt x="7871" y="11788"/>
                  </a:cubicBezTo>
                  <a:cubicBezTo>
                    <a:pt x="7871" y="17098"/>
                    <a:pt x="4620" y="21646"/>
                    <a:pt x="1" y="23563"/>
                  </a:cubicBezTo>
                  <a:lnTo>
                    <a:pt x="37827" y="23563"/>
                  </a:lnTo>
                  <a:cubicBezTo>
                    <a:pt x="44340" y="23563"/>
                    <a:pt x="49614" y="18288"/>
                    <a:pt x="49614" y="11788"/>
                  </a:cubicBezTo>
                  <a:cubicBezTo>
                    <a:pt x="49614" y="5275"/>
                    <a:pt x="44340" y="0"/>
                    <a:pt x="37827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267" dirty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2020</a:t>
              </a:r>
              <a:endParaRPr sz="2267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59" name="Google Shape;159;p16"/>
            <p:cNvSpPr/>
            <p:nvPr/>
          </p:nvSpPr>
          <p:spPr>
            <a:xfrm>
              <a:off x="7950700" y="3840425"/>
              <a:ext cx="282800" cy="278925"/>
            </a:xfrm>
            <a:custGeom>
              <a:avLst/>
              <a:gdLst/>
              <a:ahLst/>
              <a:cxnLst/>
              <a:rect l="l" t="t" r="r" b="b"/>
              <a:pathLst>
                <a:path w="11312" h="11157" extrusionOk="0">
                  <a:moveTo>
                    <a:pt x="9918" y="596"/>
                  </a:moveTo>
                  <a:cubicBezTo>
                    <a:pt x="10359" y="596"/>
                    <a:pt x="10716" y="941"/>
                    <a:pt x="10716" y="1381"/>
                  </a:cubicBezTo>
                  <a:lnTo>
                    <a:pt x="10716" y="6501"/>
                  </a:lnTo>
                  <a:cubicBezTo>
                    <a:pt x="10716" y="6930"/>
                    <a:pt x="10359" y="7287"/>
                    <a:pt x="9918" y="7287"/>
                  </a:cubicBezTo>
                  <a:lnTo>
                    <a:pt x="1381" y="7287"/>
                  </a:lnTo>
                  <a:cubicBezTo>
                    <a:pt x="941" y="7287"/>
                    <a:pt x="596" y="6930"/>
                    <a:pt x="596" y="6501"/>
                  </a:cubicBezTo>
                  <a:lnTo>
                    <a:pt x="596" y="1381"/>
                  </a:lnTo>
                  <a:cubicBezTo>
                    <a:pt x="596" y="941"/>
                    <a:pt x="941" y="596"/>
                    <a:pt x="1381" y="596"/>
                  </a:cubicBezTo>
                  <a:close/>
                  <a:moveTo>
                    <a:pt x="6989" y="7739"/>
                  </a:moveTo>
                  <a:lnTo>
                    <a:pt x="6989" y="9073"/>
                  </a:lnTo>
                  <a:lnTo>
                    <a:pt x="4310" y="9073"/>
                  </a:lnTo>
                  <a:lnTo>
                    <a:pt x="4310" y="7739"/>
                  </a:lnTo>
                  <a:close/>
                  <a:moveTo>
                    <a:pt x="9156" y="9668"/>
                  </a:moveTo>
                  <a:cubicBezTo>
                    <a:pt x="9490" y="9668"/>
                    <a:pt x="9823" y="9954"/>
                    <a:pt x="9823" y="10275"/>
                  </a:cubicBezTo>
                  <a:lnTo>
                    <a:pt x="9823" y="10561"/>
                  </a:lnTo>
                  <a:lnTo>
                    <a:pt x="1632" y="10561"/>
                  </a:lnTo>
                  <a:lnTo>
                    <a:pt x="1632" y="10275"/>
                  </a:lnTo>
                  <a:cubicBezTo>
                    <a:pt x="1632" y="9954"/>
                    <a:pt x="1834" y="9668"/>
                    <a:pt x="2155" y="9668"/>
                  </a:cubicBezTo>
                  <a:close/>
                  <a:moveTo>
                    <a:pt x="1393" y="0"/>
                  </a:moveTo>
                  <a:cubicBezTo>
                    <a:pt x="655" y="0"/>
                    <a:pt x="0" y="608"/>
                    <a:pt x="0" y="1358"/>
                  </a:cubicBezTo>
                  <a:lnTo>
                    <a:pt x="0" y="6430"/>
                  </a:lnTo>
                  <a:cubicBezTo>
                    <a:pt x="0" y="7168"/>
                    <a:pt x="655" y="7739"/>
                    <a:pt x="1393" y="7739"/>
                  </a:cubicBezTo>
                  <a:lnTo>
                    <a:pt x="3870" y="7739"/>
                  </a:lnTo>
                  <a:lnTo>
                    <a:pt x="3870" y="9073"/>
                  </a:lnTo>
                  <a:lnTo>
                    <a:pt x="2155" y="9073"/>
                  </a:lnTo>
                  <a:cubicBezTo>
                    <a:pt x="1512" y="9073"/>
                    <a:pt x="1036" y="9632"/>
                    <a:pt x="1036" y="10275"/>
                  </a:cubicBezTo>
                  <a:lnTo>
                    <a:pt x="1036" y="11156"/>
                  </a:lnTo>
                  <a:lnTo>
                    <a:pt x="10264" y="11156"/>
                  </a:lnTo>
                  <a:lnTo>
                    <a:pt x="10264" y="10275"/>
                  </a:lnTo>
                  <a:cubicBezTo>
                    <a:pt x="10264" y="9632"/>
                    <a:pt x="9799" y="9073"/>
                    <a:pt x="9156" y="9073"/>
                  </a:cubicBezTo>
                  <a:lnTo>
                    <a:pt x="7585" y="9073"/>
                  </a:lnTo>
                  <a:lnTo>
                    <a:pt x="7585" y="7739"/>
                  </a:lnTo>
                  <a:lnTo>
                    <a:pt x="9918" y="7739"/>
                  </a:lnTo>
                  <a:cubicBezTo>
                    <a:pt x="10668" y="7739"/>
                    <a:pt x="11311" y="7168"/>
                    <a:pt x="11311" y="6430"/>
                  </a:cubicBezTo>
                  <a:lnTo>
                    <a:pt x="11311" y="1358"/>
                  </a:lnTo>
                  <a:cubicBezTo>
                    <a:pt x="11311" y="608"/>
                    <a:pt x="10668" y="0"/>
                    <a:pt x="9918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0" name="Google Shape;160;p16"/>
            <p:cNvSpPr/>
            <p:nvPr/>
          </p:nvSpPr>
          <p:spPr>
            <a:xfrm>
              <a:off x="8025100" y="3866325"/>
              <a:ext cx="178625" cy="115500"/>
            </a:xfrm>
            <a:custGeom>
              <a:avLst/>
              <a:gdLst/>
              <a:ahLst/>
              <a:cxnLst/>
              <a:rect l="l" t="t" r="r" b="b"/>
              <a:pathLst>
                <a:path w="7145" h="4620" extrusionOk="0">
                  <a:moveTo>
                    <a:pt x="1" y="0"/>
                  </a:moveTo>
                  <a:lnTo>
                    <a:pt x="1" y="596"/>
                  </a:lnTo>
                  <a:lnTo>
                    <a:pt x="6025" y="596"/>
                  </a:lnTo>
                  <a:cubicBezTo>
                    <a:pt x="6299" y="596"/>
                    <a:pt x="6549" y="857"/>
                    <a:pt x="6549" y="1131"/>
                  </a:cubicBezTo>
                  <a:lnTo>
                    <a:pt x="6549" y="4620"/>
                  </a:lnTo>
                  <a:lnTo>
                    <a:pt x="7145" y="4620"/>
                  </a:lnTo>
                  <a:lnTo>
                    <a:pt x="7145" y="1131"/>
                  </a:lnTo>
                  <a:cubicBezTo>
                    <a:pt x="7145" y="536"/>
                    <a:pt x="6609" y="0"/>
                    <a:pt x="6025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1" name="Google Shape;161;p16"/>
            <p:cNvSpPr txBox="1"/>
            <p:nvPr/>
          </p:nvSpPr>
          <p:spPr>
            <a:xfrm>
              <a:off x="6378538" y="3598875"/>
              <a:ext cx="14013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r"/>
              <a:r>
                <a:rPr lang="en-GB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Launching of the Innovation booklet</a:t>
              </a:r>
              <a:endParaRPr sz="16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2" name="Google Shape;162;p16"/>
            <p:cNvSpPr txBox="1"/>
            <p:nvPr/>
          </p:nvSpPr>
          <p:spPr>
            <a:xfrm>
              <a:off x="6378538" y="3343088"/>
              <a:ext cx="14013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r"/>
              <a:endParaRPr sz="2267" dirty="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57" name="Google Shape;132;p16"/>
          <p:cNvGrpSpPr/>
          <p:nvPr/>
        </p:nvGrpSpPr>
        <p:grpSpPr>
          <a:xfrm>
            <a:off x="9819627" y="1622509"/>
            <a:ext cx="2377400" cy="2439400"/>
            <a:chOff x="5354475" y="1203350"/>
            <a:chExt cx="1783050" cy="1829550"/>
          </a:xfrm>
        </p:grpSpPr>
        <p:sp>
          <p:nvSpPr>
            <p:cNvPr id="58" name="Google Shape;133;p16"/>
            <p:cNvSpPr/>
            <p:nvPr/>
          </p:nvSpPr>
          <p:spPr>
            <a:xfrm>
              <a:off x="6657075" y="1382375"/>
              <a:ext cx="230425" cy="1119800"/>
            </a:xfrm>
            <a:custGeom>
              <a:avLst/>
              <a:gdLst/>
              <a:ahLst/>
              <a:cxnLst/>
              <a:rect l="l" t="t" r="r" b="b"/>
              <a:pathLst>
                <a:path w="9217" h="44792" extrusionOk="0">
                  <a:moveTo>
                    <a:pt x="1" y="1"/>
                  </a:moveTo>
                  <a:lnTo>
                    <a:pt x="1" y="33291"/>
                  </a:lnTo>
                  <a:cubicBezTo>
                    <a:pt x="1" y="38244"/>
                    <a:pt x="2823" y="42649"/>
                    <a:pt x="7097" y="44792"/>
                  </a:cubicBezTo>
                  <a:lnTo>
                    <a:pt x="9216" y="44792"/>
                  </a:lnTo>
                  <a:lnTo>
                    <a:pt x="9216" y="43328"/>
                  </a:lnTo>
                  <a:cubicBezTo>
                    <a:pt x="5025" y="41804"/>
                    <a:pt x="2192" y="37827"/>
                    <a:pt x="2192" y="33291"/>
                  </a:cubicBezTo>
                  <a:lnTo>
                    <a:pt x="2192" y="1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" name="Google Shape;134;p16"/>
            <p:cNvSpPr/>
            <p:nvPr/>
          </p:nvSpPr>
          <p:spPr>
            <a:xfrm>
              <a:off x="5831075" y="2443825"/>
              <a:ext cx="1240375" cy="589075"/>
            </a:xfrm>
            <a:custGeom>
              <a:avLst/>
              <a:gdLst/>
              <a:ahLst/>
              <a:cxnLst/>
              <a:rect l="l" t="t" r="r" b="b"/>
              <a:pathLst>
                <a:path w="49615" h="23563" extrusionOk="0">
                  <a:moveTo>
                    <a:pt x="1" y="0"/>
                  </a:moveTo>
                  <a:cubicBezTo>
                    <a:pt x="4621" y="1917"/>
                    <a:pt x="7871" y="6477"/>
                    <a:pt x="7871" y="11788"/>
                  </a:cubicBezTo>
                  <a:cubicBezTo>
                    <a:pt x="7871" y="17098"/>
                    <a:pt x="4621" y="21646"/>
                    <a:pt x="1" y="23563"/>
                  </a:cubicBezTo>
                  <a:lnTo>
                    <a:pt x="37827" y="23563"/>
                  </a:lnTo>
                  <a:cubicBezTo>
                    <a:pt x="44340" y="23563"/>
                    <a:pt x="49614" y="18288"/>
                    <a:pt x="49614" y="11788"/>
                  </a:cubicBezTo>
                  <a:cubicBezTo>
                    <a:pt x="49614" y="5275"/>
                    <a:pt x="44340" y="0"/>
                    <a:pt x="37827" y="0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267" dirty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20</a:t>
              </a:r>
              <a:r>
                <a:rPr lang="en-GB" sz="2267" dirty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21</a:t>
              </a:r>
              <a:endParaRPr sz="2267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0" name="Google Shape;135;p16"/>
            <p:cNvSpPr/>
            <p:nvPr/>
          </p:nvSpPr>
          <p:spPr>
            <a:xfrm>
              <a:off x="6915750" y="1412900"/>
              <a:ext cx="145875" cy="82925"/>
            </a:xfrm>
            <a:custGeom>
              <a:avLst/>
              <a:gdLst/>
              <a:ahLst/>
              <a:cxnLst/>
              <a:rect l="l" t="t" r="r" b="b"/>
              <a:pathLst>
                <a:path w="5835" h="3317" extrusionOk="0">
                  <a:moveTo>
                    <a:pt x="2971" y="0"/>
                  </a:moveTo>
                  <a:cubicBezTo>
                    <a:pt x="2233" y="0"/>
                    <a:pt x="1495" y="280"/>
                    <a:pt x="929" y="840"/>
                  </a:cubicBezTo>
                  <a:cubicBezTo>
                    <a:pt x="262" y="1518"/>
                    <a:pt x="0" y="2447"/>
                    <a:pt x="131" y="3316"/>
                  </a:cubicBezTo>
                  <a:lnTo>
                    <a:pt x="739" y="3256"/>
                  </a:lnTo>
                  <a:cubicBezTo>
                    <a:pt x="619" y="2554"/>
                    <a:pt x="822" y="1816"/>
                    <a:pt x="1370" y="1280"/>
                  </a:cubicBezTo>
                  <a:cubicBezTo>
                    <a:pt x="1810" y="834"/>
                    <a:pt x="2391" y="610"/>
                    <a:pt x="2971" y="610"/>
                  </a:cubicBezTo>
                  <a:cubicBezTo>
                    <a:pt x="3551" y="610"/>
                    <a:pt x="4132" y="834"/>
                    <a:pt x="4572" y="1280"/>
                  </a:cubicBezTo>
                  <a:cubicBezTo>
                    <a:pt x="5001" y="1709"/>
                    <a:pt x="5215" y="2256"/>
                    <a:pt x="5239" y="2828"/>
                  </a:cubicBezTo>
                  <a:lnTo>
                    <a:pt x="5834" y="2768"/>
                  </a:lnTo>
                  <a:cubicBezTo>
                    <a:pt x="5811" y="2066"/>
                    <a:pt x="5537" y="1375"/>
                    <a:pt x="5013" y="840"/>
                  </a:cubicBezTo>
                  <a:cubicBezTo>
                    <a:pt x="4447" y="280"/>
                    <a:pt x="3709" y="0"/>
                    <a:pt x="297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" name="Google Shape;136;p16"/>
            <p:cNvSpPr/>
            <p:nvPr/>
          </p:nvSpPr>
          <p:spPr>
            <a:xfrm>
              <a:off x="6877350" y="1382225"/>
              <a:ext cx="260175" cy="250200"/>
            </a:xfrm>
            <a:custGeom>
              <a:avLst/>
              <a:gdLst/>
              <a:ahLst/>
              <a:cxnLst/>
              <a:rect l="l" t="t" r="r" b="b"/>
              <a:pathLst>
                <a:path w="10407" h="10008" extrusionOk="0">
                  <a:moveTo>
                    <a:pt x="4507" y="611"/>
                  </a:moveTo>
                  <a:cubicBezTo>
                    <a:pt x="5403" y="611"/>
                    <a:pt x="6299" y="953"/>
                    <a:pt x="6977" y="1638"/>
                  </a:cubicBezTo>
                  <a:cubicBezTo>
                    <a:pt x="8335" y="2995"/>
                    <a:pt x="8335" y="5222"/>
                    <a:pt x="6977" y="6579"/>
                  </a:cubicBezTo>
                  <a:cubicBezTo>
                    <a:pt x="6299" y="7258"/>
                    <a:pt x="5403" y="7597"/>
                    <a:pt x="4507" y="7597"/>
                  </a:cubicBezTo>
                  <a:cubicBezTo>
                    <a:pt x="3611" y="7597"/>
                    <a:pt x="2715" y="7258"/>
                    <a:pt x="2036" y="6579"/>
                  </a:cubicBezTo>
                  <a:cubicBezTo>
                    <a:pt x="667" y="5222"/>
                    <a:pt x="667" y="2995"/>
                    <a:pt x="2036" y="1638"/>
                  </a:cubicBezTo>
                  <a:cubicBezTo>
                    <a:pt x="2715" y="953"/>
                    <a:pt x="3611" y="611"/>
                    <a:pt x="4507" y="611"/>
                  </a:cubicBezTo>
                  <a:close/>
                  <a:moveTo>
                    <a:pt x="8299" y="7365"/>
                  </a:moveTo>
                  <a:lnTo>
                    <a:pt x="9537" y="8603"/>
                  </a:lnTo>
                  <a:lnTo>
                    <a:pt x="9002" y="9139"/>
                  </a:lnTo>
                  <a:lnTo>
                    <a:pt x="7763" y="7901"/>
                  </a:lnTo>
                  <a:lnTo>
                    <a:pt x="8299" y="7365"/>
                  </a:lnTo>
                  <a:close/>
                  <a:moveTo>
                    <a:pt x="4507" y="1"/>
                  </a:moveTo>
                  <a:cubicBezTo>
                    <a:pt x="3456" y="1"/>
                    <a:pt x="2405" y="400"/>
                    <a:pt x="1608" y="1197"/>
                  </a:cubicBezTo>
                  <a:cubicBezTo>
                    <a:pt x="0" y="2805"/>
                    <a:pt x="0" y="5412"/>
                    <a:pt x="1608" y="7008"/>
                  </a:cubicBezTo>
                  <a:cubicBezTo>
                    <a:pt x="2404" y="7811"/>
                    <a:pt x="3452" y="8210"/>
                    <a:pt x="4502" y="8210"/>
                  </a:cubicBezTo>
                  <a:cubicBezTo>
                    <a:pt x="5445" y="8210"/>
                    <a:pt x="6390" y="7888"/>
                    <a:pt x="7156" y="7246"/>
                  </a:cubicBezTo>
                  <a:lnTo>
                    <a:pt x="7358" y="7448"/>
                  </a:lnTo>
                  <a:lnTo>
                    <a:pt x="6894" y="7901"/>
                  </a:lnTo>
                  <a:lnTo>
                    <a:pt x="9002" y="10008"/>
                  </a:lnTo>
                  <a:lnTo>
                    <a:pt x="10406" y="8603"/>
                  </a:lnTo>
                  <a:lnTo>
                    <a:pt x="8299" y="6496"/>
                  </a:lnTo>
                  <a:lnTo>
                    <a:pt x="7835" y="6960"/>
                  </a:lnTo>
                  <a:lnTo>
                    <a:pt x="7644" y="6758"/>
                  </a:lnTo>
                  <a:cubicBezTo>
                    <a:pt x="9002" y="5150"/>
                    <a:pt x="8930" y="2721"/>
                    <a:pt x="7406" y="1197"/>
                  </a:cubicBezTo>
                  <a:cubicBezTo>
                    <a:pt x="6608" y="400"/>
                    <a:pt x="5558" y="1"/>
                    <a:pt x="4507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" name="Google Shape;137;p16"/>
            <p:cNvSpPr txBox="1"/>
            <p:nvPr/>
          </p:nvSpPr>
          <p:spPr>
            <a:xfrm>
              <a:off x="5354475" y="1550190"/>
              <a:ext cx="13059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/>
              <a:endParaRPr sz="16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3" name="Google Shape;138;p16"/>
            <p:cNvSpPr txBox="1"/>
            <p:nvPr/>
          </p:nvSpPr>
          <p:spPr>
            <a:xfrm>
              <a:off x="5354475" y="1203350"/>
              <a:ext cx="13059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r"/>
              <a:r>
                <a:rPr lang="en-US" sz="1600" dirty="0">
                  <a:solidFill>
                    <a:srgbClr val="43434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Restructuring of NISTI to become DSTI</a:t>
              </a:r>
              <a:endParaRPr sz="1600" dirty="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sp>
        <p:nvSpPr>
          <p:cNvPr id="54" name="Google Shape;116;p16"/>
          <p:cNvSpPr txBox="1">
            <a:spLocks/>
          </p:cNvSpPr>
          <p:nvPr/>
        </p:nvSpPr>
        <p:spPr>
          <a:xfrm>
            <a:off x="743263" y="775949"/>
            <a:ext cx="10298000" cy="641600"/>
          </a:xfrm>
          <a:prstGeom prst="rect">
            <a:avLst/>
          </a:prstGeom>
          <a:solidFill>
            <a:schemeClr val="accent5"/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GB" sz="4400" dirty="0"/>
              <a:t>INNOVATION IN SEYCHELLES</a:t>
            </a:r>
          </a:p>
        </p:txBody>
      </p:sp>
    </p:spTree>
    <p:extLst>
      <p:ext uri="{BB962C8B-B14F-4D97-AF65-F5344CB8AC3E}">
        <p14:creationId xmlns:p14="http://schemas.microsoft.com/office/powerpoint/2010/main" val="123623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AB7C2-3CEA-53E4-211A-DC7DBD498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643" y="139702"/>
            <a:ext cx="8534400" cy="1507067"/>
          </a:xfrm>
        </p:spPr>
        <p:txBody>
          <a:bodyPr/>
          <a:lstStyle/>
          <a:p>
            <a:r>
              <a:rPr lang="en-US" b="1" dirty="0"/>
              <a:t>National Development Priorities </a:t>
            </a:r>
            <a:endParaRPr lang="en-SC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F6022-F5B4-5C6D-C588-B2202D950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8176" y="1447801"/>
            <a:ext cx="8534400" cy="3615267"/>
          </a:xfrm>
        </p:spPr>
        <p:txBody>
          <a:bodyPr/>
          <a:lstStyle/>
          <a:p>
            <a:r>
              <a:rPr lang="en-US" sz="2400" dirty="0"/>
              <a:t>Transformative Economy</a:t>
            </a:r>
          </a:p>
          <a:p>
            <a:r>
              <a:rPr lang="en-US" sz="2400" dirty="0"/>
              <a:t>Modern Public Service</a:t>
            </a:r>
          </a:p>
          <a:p>
            <a:r>
              <a:rPr lang="en-US" sz="2400" dirty="0"/>
              <a:t>Modern and more efficient health system</a:t>
            </a:r>
          </a:p>
          <a:p>
            <a:r>
              <a:rPr lang="en-US" sz="2400" dirty="0"/>
              <a:t>Modern education system</a:t>
            </a:r>
          </a:p>
          <a:p>
            <a:r>
              <a:rPr lang="en-US" sz="2400" dirty="0"/>
              <a:t>Promotion of law and order</a:t>
            </a:r>
          </a:p>
          <a:p>
            <a:r>
              <a:rPr lang="en-US" sz="2400" dirty="0"/>
              <a:t>Environmental sustainability and climate change resilience</a:t>
            </a:r>
          </a:p>
          <a:p>
            <a:endParaRPr lang="en-SC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65E0AC-EA82-E83B-5331-43A16EB1D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L. da Silva, July 2022 © Reserved</a:t>
            </a:r>
          </a:p>
        </p:txBody>
      </p:sp>
    </p:spTree>
    <p:extLst>
      <p:ext uri="{BB962C8B-B14F-4D97-AF65-F5344CB8AC3E}">
        <p14:creationId xmlns:p14="http://schemas.microsoft.com/office/powerpoint/2010/main" val="2426339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4" name="Google Shape;614;p41"/>
          <p:cNvCxnSpPr>
            <a:stCxn id="615" idx="3"/>
            <a:endCxn id="616" idx="1"/>
          </p:cNvCxnSpPr>
          <p:nvPr/>
        </p:nvCxnSpPr>
        <p:spPr>
          <a:xfrm>
            <a:off x="7453421" y="3643333"/>
            <a:ext cx="16684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7" name="Google Shape;617;p41"/>
          <p:cNvSpPr/>
          <p:nvPr/>
        </p:nvSpPr>
        <p:spPr>
          <a:xfrm>
            <a:off x="2574533" y="3495133"/>
            <a:ext cx="514000" cy="296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609585"/>
            <a:endParaRPr sz="240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/>
            </a:endParaRPr>
          </a:p>
        </p:txBody>
      </p:sp>
      <p:sp>
        <p:nvSpPr>
          <p:cNvPr id="618" name="Google Shape;618;p41"/>
          <p:cNvSpPr/>
          <p:nvPr/>
        </p:nvSpPr>
        <p:spPr>
          <a:xfrm>
            <a:off x="4756977" y="3495133"/>
            <a:ext cx="514000" cy="296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609585"/>
            <a:endParaRPr sz="240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/>
            </a:endParaRPr>
          </a:p>
        </p:txBody>
      </p:sp>
      <p:sp>
        <p:nvSpPr>
          <p:cNvPr id="615" name="Google Shape;615;p41"/>
          <p:cNvSpPr/>
          <p:nvPr/>
        </p:nvSpPr>
        <p:spPr>
          <a:xfrm>
            <a:off x="6939421" y="3495133"/>
            <a:ext cx="514000" cy="296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609585"/>
            <a:endParaRPr sz="240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/>
            </a:endParaRPr>
          </a:p>
        </p:txBody>
      </p:sp>
      <p:sp>
        <p:nvSpPr>
          <p:cNvPr id="616" name="Google Shape;616;p41"/>
          <p:cNvSpPr/>
          <p:nvPr/>
        </p:nvSpPr>
        <p:spPr>
          <a:xfrm>
            <a:off x="9121867" y="3495133"/>
            <a:ext cx="514000" cy="296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609585"/>
            <a:endParaRPr sz="240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/>
            </a:endParaRPr>
          </a:p>
        </p:txBody>
      </p:sp>
      <p:cxnSp>
        <p:nvCxnSpPr>
          <p:cNvPr id="619" name="Google Shape;619;p41"/>
          <p:cNvCxnSpPr>
            <a:stCxn id="618" idx="3"/>
            <a:endCxn id="615" idx="1"/>
          </p:cNvCxnSpPr>
          <p:nvPr/>
        </p:nvCxnSpPr>
        <p:spPr>
          <a:xfrm>
            <a:off x="5270977" y="3643333"/>
            <a:ext cx="16684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0" name="Google Shape;620;p41"/>
          <p:cNvCxnSpPr>
            <a:stCxn id="617" idx="3"/>
            <a:endCxn id="618" idx="1"/>
          </p:cNvCxnSpPr>
          <p:nvPr/>
        </p:nvCxnSpPr>
        <p:spPr>
          <a:xfrm>
            <a:off x="3088533" y="3643333"/>
            <a:ext cx="16684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2" name="Google Shape;622;p41"/>
          <p:cNvSpPr txBox="1"/>
          <p:nvPr/>
        </p:nvSpPr>
        <p:spPr>
          <a:xfrm>
            <a:off x="1784800" y="2077201"/>
            <a:ext cx="1687600" cy="5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609585"/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eko"/>
              </a:rPr>
              <a:t>Science, Technology and Innovation Policy </a:t>
            </a:r>
            <a:endParaRPr sz="1600" dirty="0">
              <a:solidFill>
                <a:schemeClr val="tx1">
                  <a:lumMod val="95000"/>
                  <a:lumOff val="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Teko"/>
            </a:endParaRPr>
          </a:p>
        </p:txBody>
      </p:sp>
      <p:sp>
        <p:nvSpPr>
          <p:cNvPr id="623" name="Google Shape;623;p41"/>
          <p:cNvSpPr txBox="1"/>
          <p:nvPr/>
        </p:nvSpPr>
        <p:spPr>
          <a:xfrm>
            <a:off x="1918133" y="4212133"/>
            <a:ext cx="18268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609585"/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Due for a review </a:t>
            </a:r>
            <a:endParaRPr sz="2400" dirty="0">
              <a:solidFill>
                <a:schemeClr val="tx1">
                  <a:lumMod val="95000"/>
                  <a:lumOff val="5000"/>
                </a:schemeClr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24" name="Google Shape;624;p41"/>
          <p:cNvSpPr txBox="1"/>
          <p:nvPr/>
        </p:nvSpPr>
        <p:spPr>
          <a:xfrm>
            <a:off x="199045" y="2287467"/>
            <a:ext cx="1687600" cy="5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609585"/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eko"/>
              </a:rPr>
              <a:t>Industrial Policy</a:t>
            </a:r>
            <a:endParaRPr sz="1600" dirty="0">
              <a:solidFill>
                <a:schemeClr val="tx1">
                  <a:lumMod val="95000"/>
                  <a:lumOff val="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Teko"/>
            </a:endParaRPr>
          </a:p>
        </p:txBody>
      </p:sp>
      <p:sp>
        <p:nvSpPr>
          <p:cNvPr id="625" name="Google Shape;625;p41"/>
          <p:cNvSpPr txBox="1"/>
          <p:nvPr/>
        </p:nvSpPr>
        <p:spPr>
          <a:xfrm>
            <a:off x="4100577" y="4212134"/>
            <a:ext cx="1826800" cy="718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609585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Being developed</a:t>
            </a:r>
            <a:endParaRPr sz="2400" dirty="0">
              <a:solidFill>
                <a:schemeClr val="tx1">
                  <a:lumMod val="95000"/>
                  <a:lumOff val="5000"/>
                </a:schemeClr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26" name="Google Shape;626;p41"/>
          <p:cNvSpPr txBox="1"/>
          <p:nvPr/>
        </p:nvSpPr>
        <p:spPr>
          <a:xfrm>
            <a:off x="8465467" y="4212133"/>
            <a:ext cx="18268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609585"/>
            <a:r>
              <a:rPr lang="en-GB" sz="2133" dirty="0">
                <a:solidFill>
                  <a:schemeClr val="tx1">
                    <a:lumMod val="95000"/>
                    <a:lumOff val="5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Planned for development 2023</a:t>
            </a:r>
            <a:endParaRPr sz="2133" dirty="0">
              <a:solidFill>
                <a:schemeClr val="tx1">
                  <a:lumMod val="95000"/>
                  <a:lumOff val="5000"/>
                </a:schemeClr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27" name="Google Shape;627;p41"/>
          <p:cNvSpPr txBox="1"/>
          <p:nvPr/>
        </p:nvSpPr>
        <p:spPr>
          <a:xfrm>
            <a:off x="8535067" y="2363423"/>
            <a:ext cx="1687600" cy="5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609585"/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eko"/>
              </a:rPr>
              <a:t>Transformative Innovation Policy</a:t>
            </a:r>
            <a:endParaRPr sz="1600" dirty="0">
              <a:solidFill>
                <a:schemeClr val="tx1">
                  <a:lumMod val="95000"/>
                  <a:lumOff val="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Teko"/>
            </a:endParaRPr>
          </a:p>
        </p:txBody>
      </p:sp>
      <p:sp>
        <p:nvSpPr>
          <p:cNvPr id="628" name="Google Shape;628;p41"/>
          <p:cNvSpPr txBox="1"/>
          <p:nvPr/>
        </p:nvSpPr>
        <p:spPr>
          <a:xfrm>
            <a:off x="6352621" y="2363423"/>
            <a:ext cx="1687600" cy="5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609585"/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eko"/>
              </a:rPr>
              <a:t>Research Policy</a:t>
            </a:r>
            <a:endParaRPr sz="1600" dirty="0">
              <a:solidFill>
                <a:schemeClr val="tx1">
                  <a:lumMod val="95000"/>
                  <a:lumOff val="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Teko"/>
            </a:endParaRPr>
          </a:p>
        </p:txBody>
      </p:sp>
      <p:sp>
        <p:nvSpPr>
          <p:cNvPr id="629" name="Google Shape;629;p41"/>
          <p:cNvSpPr txBox="1"/>
          <p:nvPr/>
        </p:nvSpPr>
        <p:spPr>
          <a:xfrm>
            <a:off x="6283021" y="4212133"/>
            <a:ext cx="18268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609585"/>
            <a:r>
              <a:rPr lang="en-GB" sz="2133" dirty="0">
                <a:solidFill>
                  <a:schemeClr val="tx1">
                    <a:lumMod val="95000"/>
                    <a:lumOff val="5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Planned for development 2023/2024</a:t>
            </a:r>
          </a:p>
        </p:txBody>
      </p:sp>
      <p:grpSp>
        <p:nvGrpSpPr>
          <p:cNvPr id="640" name="Google Shape;640;p41"/>
          <p:cNvGrpSpPr/>
          <p:nvPr/>
        </p:nvGrpSpPr>
        <p:grpSpPr>
          <a:xfrm>
            <a:off x="6724141" y="3349394"/>
            <a:ext cx="944564" cy="587863"/>
            <a:chOff x="5003028" y="2512045"/>
            <a:chExt cx="708423" cy="440897"/>
          </a:xfrm>
        </p:grpSpPr>
        <p:sp>
          <p:nvSpPr>
            <p:cNvPr id="641" name="Google Shape;641;p41"/>
            <p:cNvSpPr/>
            <p:nvPr/>
          </p:nvSpPr>
          <p:spPr>
            <a:xfrm>
              <a:off x="5196781" y="2512045"/>
              <a:ext cx="303706" cy="117401"/>
            </a:xfrm>
            <a:custGeom>
              <a:avLst/>
              <a:gdLst/>
              <a:ahLst/>
              <a:cxnLst/>
              <a:rect l="l" t="t" r="r" b="b"/>
              <a:pathLst>
                <a:path w="5171" h="1999" extrusionOk="0">
                  <a:moveTo>
                    <a:pt x="41" y="319"/>
                  </a:moveTo>
                  <a:cubicBezTo>
                    <a:pt x="41" y="327"/>
                    <a:pt x="41" y="332"/>
                    <a:pt x="38" y="335"/>
                  </a:cubicBezTo>
                  <a:lnTo>
                    <a:pt x="38" y="335"/>
                  </a:lnTo>
                  <a:lnTo>
                    <a:pt x="191" y="319"/>
                  </a:lnTo>
                  <a:close/>
                  <a:moveTo>
                    <a:pt x="38" y="335"/>
                  </a:moveTo>
                  <a:lnTo>
                    <a:pt x="0" y="339"/>
                  </a:lnTo>
                  <a:cubicBezTo>
                    <a:pt x="24" y="339"/>
                    <a:pt x="34" y="339"/>
                    <a:pt x="38" y="335"/>
                  </a:cubicBezTo>
                  <a:close/>
                  <a:moveTo>
                    <a:pt x="3047" y="1"/>
                  </a:moveTo>
                  <a:cubicBezTo>
                    <a:pt x="3047" y="1"/>
                    <a:pt x="3027" y="21"/>
                    <a:pt x="3007" y="21"/>
                  </a:cubicBezTo>
                  <a:lnTo>
                    <a:pt x="191" y="319"/>
                  </a:lnTo>
                  <a:lnTo>
                    <a:pt x="252" y="319"/>
                  </a:lnTo>
                  <a:lnTo>
                    <a:pt x="273" y="339"/>
                  </a:lnTo>
                  <a:lnTo>
                    <a:pt x="419" y="339"/>
                  </a:lnTo>
                  <a:cubicBezTo>
                    <a:pt x="464" y="359"/>
                    <a:pt x="505" y="359"/>
                    <a:pt x="525" y="379"/>
                  </a:cubicBezTo>
                  <a:lnTo>
                    <a:pt x="565" y="379"/>
                  </a:lnTo>
                  <a:cubicBezTo>
                    <a:pt x="611" y="399"/>
                    <a:pt x="651" y="399"/>
                    <a:pt x="691" y="424"/>
                  </a:cubicBezTo>
                  <a:lnTo>
                    <a:pt x="717" y="424"/>
                  </a:lnTo>
                  <a:cubicBezTo>
                    <a:pt x="737" y="445"/>
                    <a:pt x="777" y="445"/>
                    <a:pt x="797" y="465"/>
                  </a:cubicBezTo>
                  <a:cubicBezTo>
                    <a:pt x="817" y="465"/>
                    <a:pt x="817" y="485"/>
                    <a:pt x="843" y="485"/>
                  </a:cubicBezTo>
                  <a:cubicBezTo>
                    <a:pt x="883" y="505"/>
                    <a:pt x="923" y="525"/>
                    <a:pt x="969" y="551"/>
                  </a:cubicBezTo>
                  <a:cubicBezTo>
                    <a:pt x="1009" y="571"/>
                    <a:pt x="1029" y="591"/>
                    <a:pt x="1070" y="611"/>
                  </a:cubicBezTo>
                  <a:cubicBezTo>
                    <a:pt x="1070" y="611"/>
                    <a:pt x="1095" y="611"/>
                    <a:pt x="1095" y="631"/>
                  </a:cubicBezTo>
                  <a:cubicBezTo>
                    <a:pt x="1135" y="651"/>
                    <a:pt x="1155" y="677"/>
                    <a:pt x="1196" y="697"/>
                  </a:cubicBezTo>
                  <a:lnTo>
                    <a:pt x="1221" y="717"/>
                  </a:lnTo>
                  <a:cubicBezTo>
                    <a:pt x="1261" y="737"/>
                    <a:pt x="1282" y="757"/>
                    <a:pt x="1322" y="803"/>
                  </a:cubicBezTo>
                  <a:lnTo>
                    <a:pt x="1347" y="803"/>
                  </a:lnTo>
                  <a:cubicBezTo>
                    <a:pt x="1367" y="843"/>
                    <a:pt x="1408" y="863"/>
                    <a:pt x="1428" y="883"/>
                  </a:cubicBezTo>
                  <a:lnTo>
                    <a:pt x="1473" y="929"/>
                  </a:lnTo>
                  <a:lnTo>
                    <a:pt x="1534" y="989"/>
                  </a:lnTo>
                  <a:cubicBezTo>
                    <a:pt x="1554" y="1010"/>
                    <a:pt x="1554" y="1030"/>
                    <a:pt x="1574" y="1055"/>
                  </a:cubicBezTo>
                  <a:cubicBezTo>
                    <a:pt x="1599" y="1075"/>
                    <a:pt x="1620" y="1095"/>
                    <a:pt x="1640" y="1116"/>
                  </a:cubicBezTo>
                  <a:cubicBezTo>
                    <a:pt x="1660" y="1136"/>
                    <a:pt x="1680" y="1156"/>
                    <a:pt x="1680" y="1181"/>
                  </a:cubicBezTo>
                  <a:cubicBezTo>
                    <a:pt x="1700" y="1201"/>
                    <a:pt x="1725" y="1221"/>
                    <a:pt x="1746" y="1242"/>
                  </a:cubicBezTo>
                  <a:cubicBezTo>
                    <a:pt x="1766" y="1262"/>
                    <a:pt x="1786" y="1307"/>
                    <a:pt x="1806" y="1348"/>
                  </a:cubicBezTo>
                  <a:cubicBezTo>
                    <a:pt x="1826" y="1348"/>
                    <a:pt x="1826" y="1368"/>
                    <a:pt x="1852" y="1388"/>
                  </a:cubicBezTo>
                  <a:cubicBezTo>
                    <a:pt x="1892" y="1454"/>
                    <a:pt x="1912" y="1514"/>
                    <a:pt x="1952" y="1580"/>
                  </a:cubicBezTo>
                  <a:cubicBezTo>
                    <a:pt x="1978" y="1600"/>
                    <a:pt x="1978" y="1620"/>
                    <a:pt x="1998" y="1640"/>
                  </a:cubicBezTo>
                  <a:cubicBezTo>
                    <a:pt x="2018" y="1686"/>
                    <a:pt x="2038" y="1726"/>
                    <a:pt x="2058" y="1766"/>
                  </a:cubicBezTo>
                  <a:cubicBezTo>
                    <a:pt x="2058" y="1786"/>
                    <a:pt x="2079" y="1812"/>
                    <a:pt x="2079" y="1812"/>
                  </a:cubicBezTo>
                  <a:cubicBezTo>
                    <a:pt x="2104" y="1872"/>
                    <a:pt x="2144" y="1938"/>
                    <a:pt x="2164" y="1998"/>
                  </a:cubicBezTo>
                  <a:lnTo>
                    <a:pt x="5171" y="1686"/>
                  </a:lnTo>
                  <a:cubicBezTo>
                    <a:pt x="5151" y="1620"/>
                    <a:pt x="5105" y="1559"/>
                    <a:pt x="5085" y="1494"/>
                  </a:cubicBezTo>
                  <a:cubicBezTo>
                    <a:pt x="5085" y="1494"/>
                    <a:pt x="5065" y="1474"/>
                    <a:pt x="5065" y="1454"/>
                  </a:cubicBezTo>
                  <a:cubicBezTo>
                    <a:pt x="5045" y="1408"/>
                    <a:pt x="5025" y="1368"/>
                    <a:pt x="4979" y="1327"/>
                  </a:cubicBezTo>
                  <a:lnTo>
                    <a:pt x="4979" y="1282"/>
                  </a:lnTo>
                  <a:lnTo>
                    <a:pt x="4959" y="1262"/>
                  </a:lnTo>
                  <a:cubicBezTo>
                    <a:pt x="4919" y="1201"/>
                    <a:pt x="4878" y="1136"/>
                    <a:pt x="4833" y="1075"/>
                  </a:cubicBezTo>
                  <a:lnTo>
                    <a:pt x="4833" y="1055"/>
                  </a:lnTo>
                  <a:lnTo>
                    <a:pt x="4813" y="1030"/>
                  </a:lnTo>
                  <a:cubicBezTo>
                    <a:pt x="4793" y="989"/>
                    <a:pt x="4772" y="949"/>
                    <a:pt x="4727" y="929"/>
                  </a:cubicBezTo>
                  <a:lnTo>
                    <a:pt x="4727" y="883"/>
                  </a:lnTo>
                  <a:cubicBezTo>
                    <a:pt x="4707" y="883"/>
                    <a:pt x="4707" y="863"/>
                    <a:pt x="4687" y="863"/>
                  </a:cubicBezTo>
                  <a:cubicBezTo>
                    <a:pt x="4666" y="843"/>
                    <a:pt x="4666" y="823"/>
                    <a:pt x="4646" y="803"/>
                  </a:cubicBezTo>
                  <a:cubicBezTo>
                    <a:pt x="4626" y="778"/>
                    <a:pt x="4626" y="778"/>
                    <a:pt x="4626" y="757"/>
                  </a:cubicBezTo>
                  <a:cubicBezTo>
                    <a:pt x="4601" y="757"/>
                    <a:pt x="4601" y="737"/>
                    <a:pt x="4581" y="737"/>
                  </a:cubicBezTo>
                  <a:cubicBezTo>
                    <a:pt x="4560" y="717"/>
                    <a:pt x="4560" y="697"/>
                    <a:pt x="4540" y="677"/>
                  </a:cubicBezTo>
                  <a:lnTo>
                    <a:pt x="4520" y="651"/>
                  </a:lnTo>
                  <a:cubicBezTo>
                    <a:pt x="4500" y="631"/>
                    <a:pt x="4500" y="631"/>
                    <a:pt x="4475" y="611"/>
                  </a:cubicBezTo>
                  <a:cubicBezTo>
                    <a:pt x="4455" y="591"/>
                    <a:pt x="4455" y="591"/>
                    <a:pt x="4434" y="571"/>
                  </a:cubicBezTo>
                  <a:lnTo>
                    <a:pt x="4414" y="551"/>
                  </a:lnTo>
                  <a:cubicBezTo>
                    <a:pt x="4394" y="525"/>
                    <a:pt x="4374" y="505"/>
                    <a:pt x="4349" y="485"/>
                  </a:cubicBezTo>
                  <a:lnTo>
                    <a:pt x="4328" y="485"/>
                  </a:lnTo>
                  <a:lnTo>
                    <a:pt x="4328" y="465"/>
                  </a:lnTo>
                  <a:cubicBezTo>
                    <a:pt x="4288" y="445"/>
                    <a:pt x="4268" y="424"/>
                    <a:pt x="4223" y="399"/>
                  </a:cubicBezTo>
                  <a:cubicBezTo>
                    <a:pt x="4202" y="379"/>
                    <a:pt x="4202" y="379"/>
                    <a:pt x="4182" y="379"/>
                  </a:cubicBezTo>
                  <a:cubicBezTo>
                    <a:pt x="4182" y="359"/>
                    <a:pt x="4162" y="339"/>
                    <a:pt x="4142" y="339"/>
                  </a:cubicBezTo>
                  <a:cubicBezTo>
                    <a:pt x="4142" y="319"/>
                    <a:pt x="4122" y="319"/>
                    <a:pt x="4096" y="319"/>
                  </a:cubicBezTo>
                  <a:cubicBezTo>
                    <a:pt x="4096" y="298"/>
                    <a:pt x="4076" y="298"/>
                    <a:pt x="4076" y="298"/>
                  </a:cubicBezTo>
                  <a:lnTo>
                    <a:pt x="4056" y="273"/>
                  </a:lnTo>
                  <a:cubicBezTo>
                    <a:pt x="4016" y="253"/>
                    <a:pt x="3996" y="233"/>
                    <a:pt x="3970" y="233"/>
                  </a:cubicBezTo>
                  <a:lnTo>
                    <a:pt x="3950" y="233"/>
                  </a:lnTo>
                  <a:lnTo>
                    <a:pt x="3950" y="213"/>
                  </a:lnTo>
                  <a:cubicBezTo>
                    <a:pt x="3930" y="213"/>
                    <a:pt x="3910" y="192"/>
                    <a:pt x="3869" y="172"/>
                  </a:cubicBezTo>
                  <a:lnTo>
                    <a:pt x="3844" y="172"/>
                  </a:lnTo>
                  <a:cubicBezTo>
                    <a:pt x="3824" y="172"/>
                    <a:pt x="3824" y="147"/>
                    <a:pt x="3804" y="147"/>
                  </a:cubicBezTo>
                  <a:cubicBezTo>
                    <a:pt x="3804" y="147"/>
                    <a:pt x="3784" y="147"/>
                    <a:pt x="3784" y="127"/>
                  </a:cubicBezTo>
                  <a:cubicBezTo>
                    <a:pt x="3763" y="127"/>
                    <a:pt x="3743" y="127"/>
                    <a:pt x="3718" y="107"/>
                  </a:cubicBezTo>
                  <a:lnTo>
                    <a:pt x="3678" y="107"/>
                  </a:lnTo>
                  <a:cubicBezTo>
                    <a:pt x="3658" y="86"/>
                    <a:pt x="3617" y="86"/>
                    <a:pt x="3572" y="66"/>
                  </a:cubicBezTo>
                  <a:lnTo>
                    <a:pt x="3531" y="66"/>
                  </a:lnTo>
                  <a:cubicBezTo>
                    <a:pt x="3511" y="46"/>
                    <a:pt x="3491" y="46"/>
                    <a:pt x="3466" y="46"/>
                  </a:cubicBezTo>
                  <a:cubicBezTo>
                    <a:pt x="3466" y="46"/>
                    <a:pt x="3446" y="46"/>
                    <a:pt x="3425" y="21"/>
                  </a:cubicBezTo>
                  <a:lnTo>
                    <a:pt x="3279" y="21"/>
                  </a:lnTo>
                  <a:lnTo>
                    <a:pt x="3259" y="1"/>
                  </a:lnTo>
                  <a:close/>
                </a:path>
              </a:pathLst>
            </a:custGeom>
            <a:gradFill>
              <a:gsLst>
                <a:gs pos="0">
                  <a:srgbClr val="B0A1FB"/>
                </a:gs>
                <a:gs pos="100000">
                  <a:srgbClr val="1501A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609585"/>
              <a:endParaRPr sz="2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/>
              </a:endParaRPr>
            </a:p>
          </p:txBody>
        </p:sp>
        <p:sp>
          <p:nvSpPr>
            <p:cNvPr id="642" name="Google Shape;642;p41"/>
            <p:cNvSpPr/>
            <p:nvPr/>
          </p:nvSpPr>
          <p:spPr>
            <a:xfrm>
              <a:off x="5354652" y="2599730"/>
              <a:ext cx="285381" cy="134609"/>
            </a:xfrm>
            <a:custGeom>
              <a:avLst/>
              <a:gdLst/>
              <a:ahLst/>
              <a:cxnLst/>
              <a:rect l="l" t="t" r="r" b="b"/>
              <a:pathLst>
                <a:path w="4859" h="2292" extrusionOk="0">
                  <a:moveTo>
                    <a:pt x="3007" y="1"/>
                  </a:moveTo>
                  <a:lnTo>
                    <a:pt x="1" y="319"/>
                  </a:lnTo>
                  <a:lnTo>
                    <a:pt x="213" y="319"/>
                  </a:lnTo>
                  <a:cubicBezTo>
                    <a:pt x="233" y="339"/>
                    <a:pt x="253" y="339"/>
                    <a:pt x="273" y="339"/>
                  </a:cubicBezTo>
                  <a:lnTo>
                    <a:pt x="319" y="339"/>
                  </a:lnTo>
                  <a:cubicBezTo>
                    <a:pt x="359" y="339"/>
                    <a:pt x="399" y="359"/>
                    <a:pt x="465" y="379"/>
                  </a:cubicBezTo>
                  <a:cubicBezTo>
                    <a:pt x="505" y="379"/>
                    <a:pt x="551" y="399"/>
                    <a:pt x="591" y="420"/>
                  </a:cubicBezTo>
                  <a:lnTo>
                    <a:pt x="611" y="420"/>
                  </a:lnTo>
                  <a:cubicBezTo>
                    <a:pt x="652" y="445"/>
                    <a:pt x="697" y="465"/>
                    <a:pt x="717" y="485"/>
                  </a:cubicBezTo>
                  <a:lnTo>
                    <a:pt x="737" y="485"/>
                  </a:lnTo>
                  <a:cubicBezTo>
                    <a:pt x="778" y="505"/>
                    <a:pt x="823" y="526"/>
                    <a:pt x="843" y="546"/>
                  </a:cubicBezTo>
                  <a:lnTo>
                    <a:pt x="864" y="571"/>
                  </a:lnTo>
                  <a:cubicBezTo>
                    <a:pt x="904" y="591"/>
                    <a:pt x="949" y="611"/>
                    <a:pt x="970" y="652"/>
                  </a:cubicBezTo>
                  <a:lnTo>
                    <a:pt x="990" y="652"/>
                  </a:lnTo>
                  <a:cubicBezTo>
                    <a:pt x="1030" y="697"/>
                    <a:pt x="1075" y="717"/>
                    <a:pt x="1096" y="758"/>
                  </a:cubicBezTo>
                  <a:lnTo>
                    <a:pt x="1116" y="758"/>
                  </a:lnTo>
                  <a:cubicBezTo>
                    <a:pt x="1136" y="798"/>
                    <a:pt x="1181" y="823"/>
                    <a:pt x="1202" y="863"/>
                  </a:cubicBezTo>
                  <a:cubicBezTo>
                    <a:pt x="1222" y="863"/>
                    <a:pt x="1222" y="884"/>
                    <a:pt x="1242" y="884"/>
                  </a:cubicBezTo>
                  <a:cubicBezTo>
                    <a:pt x="1262" y="904"/>
                    <a:pt x="1282" y="949"/>
                    <a:pt x="1308" y="969"/>
                  </a:cubicBezTo>
                  <a:cubicBezTo>
                    <a:pt x="1308" y="990"/>
                    <a:pt x="1328" y="990"/>
                    <a:pt x="1328" y="1010"/>
                  </a:cubicBezTo>
                  <a:cubicBezTo>
                    <a:pt x="1348" y="1030"/>
                    <a:pt x="1368" y="1050"/>
                    <a:pt x="1388" y="1096"/>
                  </a:cubicBezTo>
                  <a:cubicBezTo>
                    <a:pt x="1408" y="1096"/>
                    <a:pt x="1408" y="1116"/>
                    <a:pt x="1434" y="1136"/>
                  </a:cubicBezTo>
                  <a:cubicBezTo>
                    <a:pt x="1434" y="1156"/>
                    <a:pt x="1454" y="1156"/>
                    <a:pt x="1454" y="1176"/>
                  </a:cubicBezTo>
                  <a:cubicBezTo>
                    <a:pt x="1474" y="1222"/>
                    <a:pt x="1494" y="1262"/>
                    <a:pt x="1535" y="1302"/>
                  </a:cubicBezTo>
                  <a:cubicBezTo>
                    <a:pt x="1535" y="1328"/>
                    <a:pt x="1560" y="1348"/>
                    <a:pt x="1560" y="1348"/>
                  </a:cubicBezTo>
                  <a:cubicBezTo>
                    <a:pt x="1580" y="1388"/>
                    <a:pt x="1600" y="1454"/>
                    <a:pt x="1620" y="1494"/>
                  </a:cubicBezTo>
                  <a:cubicBezTo>
                    <a:pt x="1640" y="1514"/>
                    <a:pt x="1640" y="1534"/>
                    <a:pt x="1640" y="1555"/>
                  </a:cubicBezTo>
                  <a:cubicBezTo>
                    <a:pt x="1661" y="1600"/>
                    <a:pt x="1686" y="1640"/>
                    <a:pt x="1706" y="1706"/>
                  </a:cubicBezTo>
                  <a:cubicBezTo>
                    <a:pt x="1726" y="1706"/>
                    <a:pt x="1726" y="1726"/>
                    <a:pt x="1726" y="1746"/>
                  </a:cubicBezTo>
                  <a:cubicBezTo>
                    <a:pt x="1746" y="1807"/>
                    <a:pt x="1767" y="1872"/>
                    <a:pt x="1787" y="1933"/>
                  </a:cubicBezTo>
                  <a:cubicBezTo>
                    <a:pt x="1787" y="1958"/>
                    <a:pt x="1787" y="1978"/>
                    <a:pt x="1812" y="1998"/>
                  </a:cubicBezTo>
                  <a:cubicBezTo>
                    <a:pt x="1812" y="2039"/>
                    <a:pt x="1832" y="2104"/>
                    <a:pt x="1832" y="2145"/>
                  </a:cubicBezTo>
                  <a:cubicBezTo>
                    <a:pt x="1852" y="2210"/>
                    <a:pt x="1852" y="2251"/>
                    <a:pt x="1872" y="2291"/>
                  </a:cubicBezTo>
                  <a:lnTo>
                    <a:pt x="4859" y="1978"/>
                  </a:lnTo>
                  <a:lnTo>
                    <a:pt x="4859" y="1872"/>
                  </a:lnTo>
                  <a:cubicBezTo>
                    <a:pt x="4859" y="1852"/>
                    <a:pt x="4839" y="1852"/>
                    <a:pt x="4839" y="1832"/>
                  </a:cubicBezTo>
                  <a:cubicBezTo>
                    <a:pt x="4839" y="1787"/>
                    <a:pt x="4813" y="1726"/>
                    <a:pt x="4813" y="1681"/>
                  </a:cubicBezTo>
                  <a:cubicBezTo>
                    <a:pt x="4793" y="1661"/>
                    <a:pt x="4793" y="1640"/>
                    <a:pt x="4793" y="1620"/>
                  </a:cubicBezTo>
                  <a:cubicBezTo>
                    <a:pt x="4773" y="1555"/>
                    <a:pt x="4753" y="1494"/>
                    <a:pt x="4733" y="1428"/>
                  </a:cubicBezTo>
                  <a:cubicBezTo>
                    <a:pt x="4733" y="1408"/>
                    <a:pt x="4713" y="1388"/>
                    <a:pt x="4713" y="1388"/>
                  </a:cubicBezTo>
                  <a:cubicBezTo>
                    <a:pt x="4687" y="1328"/>
                    <a:pt x="4667" y="1282"/>
                    <a:pt x="4647" y="1242"/>
                  </a:cubicBezTo>
                  <a:cubicBezTo>
                    <a:pt x="4647" y="1222"/>
                    <a:pt x="4627" y="1201"/>
                    <a:pt x="4627" y="1176"/>
                  </a:cubicBezTo>
                  <a:cubicBezTo>
                    <a:pt x="4607" y="1116"/>
                    <a:pt x="4586" y="1075"/>
                    <a:pt x="4561" y="1030"/>
                  </a:cubicBezTo>
                  <a:lnTo>
                    <a:pt x="4541" y="1010"/>
                  </a:lnTo>
                  <a:lnTo>
                    <a:pt x="4521" y="990"/>
                  </a:lnTo>
                  <a:cubicBezTo>
                    <a:pt x="4501" y="949"/>
                    <a:pt x="4480" y="904"/>
                    <a:pt x="4460" y="863"/>
                  </a:cubicBezTo>
                  <a:cubicBezTo>
                    <a:pt x="4460" y="863"/>
                    <a:pt x="4435" y="843"/>
                    <a:pt x="4435" y="823"/>
                  </a:cubicBezTo>
                  <a:cubicBezTo>
                    <a:pt x="4415" y="798"/>
                    <a:pt x="4415" y="778"/>
                    <a:pt x="4395" y="778"/>
                  </a:cubicBezTo>
                  <a:cubicBezTo>
                    <a:pt x="4375" y="737"/>
                    <a:pt x="4354" y="717"/>
                    <a:pt x="4354" y="697"/>
                  </a:cubicBezTo>
                  <a:lnTo>
                    <a:pt x="4334" y="697"/>
                  </a:lnTo>
                  <a:cubicBezTo>
                    <a:pt x="4334" y="672"/>
                    <a:pt x="4309" y="672"/>
                    <a:pt x="4309" y="652"/>
                  </a:cubicBezTo>
                  <a:cubicBezTo>
                    <a:pt x="4289" y="631"/>
                    <a:pt x="4269" y="611"/>
                    <a:pt x="4269" y="591"/>
                  </a:cubicBezTo>
                  <a:cubicBezTo>
                    <a:pt x="4248" y="591"/>
                    <a:pt x="4248" y="571"/>
                    <a:pt x="4228" y="571"/>
                  </a:cubicBezTo>
                  <a:cubicBezTo>
                    <a:pt x="4228" y="571"/>
                    <a:pt x="4228" y="546"/>
                    <a:pt x="4208" y="546"/>
                  </a:cubicBezTo>
                  <a:cubicBezTo>
                    <a:pt x="4208" y="526"/>
                    <a:pt x="4183" y="526"/>
                    <a:pt x="4183" y="505"/>
                  </a:cubicBezTo>
                  <a:cubicBezTo>
                    <a:pt x="4163" y="485"/>
                    <a:pt x="4143" y="465"/>
                    <a:pt x="4122" y="445"/>
                  </a:cubicBezTo>
                  <a:lnTo>
                    <a:pt x="4102" y="445"/>
                  </a:lnTo>
                  <a:cubicBezTo>
                    <a:pt x="4082" y="420"/>
                    <a:pt x="4057" y="399"/>
                    <a:pt x="4037" y="379"/>
                  </a:cubicBezTo>
                  <a:cubicBezTo>
                    <a:pt x="4016" y="359"/>
                    <a:pt x="4016" y="359"/>
                    <a:pt x="3996" y="339"/>
                  </a:cubicBezTo>
                  <a:lnTo>
                    <a:pt x="3976" y="339"/>
                  </a:lnTo>
                  <a:lnTo>
                    <a:pt x="3956" y="319"/>
                  </a:lnTo>
                  <a:lnTo>
                    <a:pt x="3890" y="253"/>
                  </a:lnTo>
                  <a:lnTo>
                    <a:pt x="3870" y="253"/>
                  </a:lnTo>
                  <a:lnTo>
                    <a:pt x="3850" y="233"/>
                  </a:lnTo>
                  <a:lnTo>
                    <a:pt x="3830" y="213"/>
                  </a:lnTo>
                  <a:cubicBezTo>
                    <a:pt x="3784" y="193"/>
                    <a:pt x="3764" y="193"/>
                    <a:pt x="3744" y="167"/>
                  </a:cubicBezTo>
                  <a:lnTo>
                    <a:pt x="3724" y="167"/>
                  </a:lnTo>
                  <a:cubicBezTo>
                    <a:pt x="3724" y="147"/>
                    <a:pt x="3704" y="147"/>
                    <a:pt x="3678" y="127"/>
                  </a:cubicBezTo>
                  <a:cubicBezTo>
                    <a:pt x="3658" y="127"/>
                    <a:pt x="3638" y="107"/>
                    <a:pt x="3598" y="107"/>
                  </a:cubicBezTo>
                  <a:cubicBezTo>
                    <a:pt x="3578" y="87"/>
                    <a:pt x="3552" y="87"/>
                    <a:pt x="3532" y="87"/>
                  </a:cubicBezTo>
                  <a:cubicBezTo>
                    <a:pt x="3512" y="66"/>
                    <a:pt x="3492" y="66"/>
                    <a:pt x="3472" y="66"/>
                  </a:cubicBezTo>
                  <a:lnTo>
                    <a:pt x="3451" y="41"/>
                  </a:lnTo>
                  <a:cubicBezTo>
                    <a:pt x="3426" y="41"/>
                    <a:pt x="3386" y="41"/>
                    <a:pt x="3366" y="21"/>
                  </a:cubicBezTo>
                  <a:lnTo>
                    <a:pt x="3280" y="21"/>
                  </a:lnTo>
                  <a:cubicBezTo>
                    <a:pt x="3260" y="21"/>
                    <a:pt x="3240" y="1"/>
                    <a:pt x="3219" y="1"/>
                  </a:cubicBezTo>
                  <a:close/>
                </a:path>
              </a:pathLst>
            </a:custGeom>
            <a:gradFill>
              <a:gsLst>
                <a:gs pos="0">
                  <a:srgbClr val="B0A1FB"/>
                </a:gs>
                <a:gs pos="100000">
                  <a:srgbClr val="1501A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609585"/>
              <a:endParaRPr sz="2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/>
              </a:endParaRPr>
            </a:p>
          </p:txBody>
        </p:sp>
        <p:sp>
          <p:nvSpPr>
            <p:cNvPr id="643" name="Google Shape;643;p41"/>
            <p:cNvSpPr/>
            <p:nvPr/>
          </p:nvSpPr>
          <p:spPr>
            <a:xfrm>
              <a:off x="5464598" y="2715899"/>
              <a:ext cx="246853" cy="237034"/>
            </a:xfrm>
            <a:custGeom>
              <a:avLst/>
              <a:gdLst/>
              <a:ahLst/>
              <a:cxnLst/>
              <a:rect l="l" t="t" r="r" b="b"/>
              <a:pathLst>
                <a:path w="4203" h="4036" extrusionOk="0">
                  <a:moveTo>
                    <a:pt x="2987" y="0"/>
                  </a:moveTo>
                  <a:lnTo>
                    <a:pt x="0" y="313"/>
                  </a:lnTo>
                  <a:cubicBezTo>
                    <a:pt x="21" y="333"/>
                    <a:pt x="66" y="333"/>
                    <a:pt x="106" y="358"/>
                  </a:cubicBezTo>
                  <a:lnTo>
                    <a:pt x="127" y="379"/>
                  </a:lnTo>
                  <a:cubicBezTo>
                    <a:pt x="167" y="399"/>
                    <a:pt x="192" y="419"/>
                    <a:pt x="233" y="439"/>
                  </a:cubicBezTo>
                  <a:lnTo>
                    <a:pt x="253" y="439"/>
                  </a:lnTo>
                  <a:cubicBezTo>
                    <a:pt x="273" y="459"/>
                    <a:pt x="318" y="485"/>
                    <a:pt x="359" y="525"/>
                  </a:cubicBezTo>
                  <a:cubicBezTo>
                    <a:pt x="399" y="545"/>
                    <a:pt x="419" y="565"/>
                    <a:pt x="465" y="611"/>
                  </a:cubicBezTo>
                  <a:lnTo>
                    <a:pt x="485" y="611"/>
                  </a:lnTo>
                  <a:cubicBezTo>
                    <a:pt x="505" y="651"/>
                    <a:pt x="545" y="671"/>
                    <a:pt x="571" y="712"/>
                  </a:cubicBezTo>
                  <a:cubicBezTo>
                    <a:pt x="571" y="712"/>
                    <a:pt x="591" y="712"/>
                    <a:pt x="591" y="737"/>
                  </a:cubicBezTo>
                  <a:cubicBezTo>
                    <a:pt x="611" y="757"/>
                    <a:pt x="631" y="777"/>
                    <a:pt x="651" y="818"/>
                  </a:cubicBezTo>
                  <a:cubicBezTo>
                    <a:pt x="671" y="818"/>
                    <a:pt x="671" y="838"/>
                    <a:pt x="697" y="838"/>
                  </a:cubicBezTo>
                  <a:cubicBezTo>
                    <a:pt x="717" y="863"/>
                    <a:pt x="717" y="903"/>
                    <a:pt x="737" y="923"/>
                  </a:cubicBezTo>
                  <a:cubicBezTo>
                    <a:pt x="757" y="944"/>
                    <a:pt x="757" y="944"/>
                    <a:pt x="777" y="964"/>
                  </a:cubicBezTo>
                  <a:cubicBezTo>
                    <a:pt x="777" y="989"/>
                    <a:pt x="798" y="1009"/>
                    <a:pt x="798" y="1009"/>
                  </a:cubicBezTo>
                  <a:cubicBezTo>
                    <a:pt x="823" y="1050"/>
                    <a:pt x="843" y="1090"/>
                    <a:pt x="863" y="1115"/>
                  </a:cubicBezTo>
                  <a:cubicBezTo>
                    <a:pt x="883" y="1135"/>
                    <a:pt x="883" y="1156"/>
                    <a:pt x="903" y="1176"/>
                  </a:cubicBezTo>
                  <a:cubicBezTo>
                    <a:pt x="924" y="1216"/>
                    <a:pt x="924" y="1241"/>
                    <a:pt x="949" y="1282"/>
                  </a:cubicBezTo>
                  <a:cubicBezTo>
                    <a:pt x="969" y="1302"/>
                    <a:pt x="969" y="1322"/>
                    <a:pt x="989" y="1342"/>
                  </a:cubicBezTo>
                  <a:cubicBezTo>
                    <a:pt x="989" y="1388"/>
                    <a:pt x="1009" y="1428"/>
                    <a:pt x="1030" y="1468"/>
                  </a:cubicBezTo>
                  <a:cubicBezTo>
                    <a:pt x="1030" y="1493"/>
                    <a:pt x="1050" y="1493"/>
                    <a:pt x="1050" y="1514"/>
                  </a:cubicBezTo>
                  <a:cubicBezTo>
                    <a:pt x="1075" y="1574"/>
                    <a:pt x="1095" y="1640"/>
                    <a:pt x="1115" y="1700"/>
                  </a:cubicBezTo>
                  <a:cubicBezTo>
                    <a:pt x="1115" y="1766"/>
                    <a:pt x="1135" y="1826"/>
                    <a:pt x="1156" y="1892"/>
                  </a:cubicBezTo>
                  <a:lnTo>
                    <a:pt x="1156" y="1973"/>
                  </a:lnTo>
                  <a:cubicBezTo>
                    <a:pt x="1176" y="1998"/>
                    <a:pt x="1176" y="2038"/>
                    <a:pt x="1176" y="2058"/>
                  </a:cubicBezTo>
                  <a:cubicBezTo>
                    <a:pt x="1176" y="2099"/>
                    <a:pt x="1176" y="2144"/>
                    <a:pt x="1201" y="2205"/>
                  </a:cubicBezTo>
                  <a:lnTo>
                    <a:pt x="1201" y="2396"/>
                  </a:lnTo>
                  <a:lnTo>
                    <a:pt x="1201" y="2437"/>
                  </a:lnTo>
                  <a:lnTo>
                    <a:pt x="1201" y="2477"/>
                  </a:lnTo>
                  <a:cubicBezTo>
                    <a:pt x="1176" y="2543"/>
                    <a:pt x="1176" y="2583"/>
                    <a:pt x="1156" y="2628"/>
                  </a:cubicBezTo>
                  <a:lnTo>
                    <a:pt x="1156" y="2649"/>
                  </a:lnTo>
                  <a:cubicBezTo>
                    <a:pt x="1135" y="2689"/>
                    <a:pt x="1135" y="2709"/>
                    <a:pt x="1135" y="2755"/>
                  </a:cubicBezTo>
                  <a:lnTo>
                    <a:pt x="1115" y="2775"/>
                  </a:lnTo>
                  <a:cubicBezTo>
                    <a:pt x="1115" y="2815"/>
                    <a:pt x="1095" y="2835"/>
                    <a:pt x="1095" y="2881"/>
                  </a:cubicBezTo>
                  <a:lnTo>
                    <a:pt x="1095" y="2901"/>
                  </a:lnTo>
                  <a:cubicBezTo>
                    <a:pt x="1095" y="2921"/>
                    <a:pt x="1075" y="2941"/>
                    <a:pt x="1075" y="2961"/>
                  </a:cubicBezTo>
                  <a:lnTo>
                    <a:pt x="1075" y="3007"/>
                  </a:lnTo>
                  <a:cubicBezTo>
                    <a:pt x="1050" y="3027"/>
                    <a:pt x="1050" y="3047"/>
                    <a:pt x="1050" y="3067"/>
                  </a:cubicBezTo>
                  <a:cubicBezTo>
                    <a:pt x="1050" y="3088"/>
                    <a:pt x="1030" y="3108"/>
                    <a:pt x="1030" y="3133"/>
                  </a:cubicBezTo>
                  <a:lnTo>
                    <a:pt x="1030" y="3153"/>
                  </a:lnTo>
                  <a:cubicBezTo>
                    <a:pt x="1030" y="3153"/>
                    <a:pt x="1030" y="3173"/>
                    <a:pt x="1009" y="3193"/>
                  </a:cubicBezTo>
                  <a:lnTo>
                    <a:pt x="1009" y="3234"/>
                  </a:lnTo>
                  <a:cubicBezTo>
                    <a:pt x="1009" y="3259"/>
                    <a:pt x="989" y="3259"/>
                    <a:pt x="989" y="3279"/>
                  </a:cubicBezTo>
                  <a:lnTo>
                    <a:pt x="989" y="3299"/>
                  </a:lnTo>
                  <a:lnTo>
                    <a:pt x="989" y="3320"/>
                  </a:lnTo>
                  <a:lnTo>
                    <a:pt x="989" y="3340"/>
                  </a:lnTo>
                  <a:lnTo>
                    <a:pt x="969" y="3340"/>
                  </a:lnTo>
                  <a:lnTo>
                    <a:pt x="969" y="3360"/>
                  </a:lnTo>
                  <a:lnTo>
                    <a:pt x="969" y="3385"/>
                  </a:lnTo>
                  <a:lnTo>
                    <a:pt x="949" y="3385"/>
                  </a:lnTo>
                  <a:lnTo>
                    <a:pt x="949" y="3405"/>
                  </a:lnTo>
                  <a:cubicBezTo>
                    <a:pt x="924" y="3426"/>
                    <a:pt x="924" y="3446"/>
                    <a:pt x="903" y="3466"/>
                  </a:cubicBezTo>
                  <a:cubicBezTo>
                    <a:pt x="883" y="3486"/>
                    <a:pt x="883" y="3511"/>
                    <a:pt x="863" y="3531"/>
                  </a:cubicBezTo>
                  <a:cubicBezTo>
                    <a:pt x="863" y="3552"/>
                    <a:pt x="843" y="3552"/>
                    <a:pt x="843" y="3572"/>
                  </a:cubicBezTo>
                  <a:lnTo>
                    <a:pt x="823" y="3592"/>
                  </a:lnTo>
                  <a:lnTo>
                    <a:pt x="798" y="3612"/>
                  </a:lnTo>
                  <a:lnTo>
                    <a:pt x="777" y="3637"/>
                  </a:lnTo>
                  <a:lnTo>
                    <a:pt x="777" y="3658"/>
                  </a:lnTo>
                  <a:cubicBezTo>
                    <a:pt x="212" y="4016"/>
                    <a:pt x="212" y="4016"/>
                    <a:pt x="192" y="4016"/>
                  </a:cubicBezTo>
                  <a:cubicBezTo>
                    <a:pt x="174" y="4016"/>
                    <a:pt x="169" y="4027"/>
                    <a:pt x="159" y="4032"/>
                  </a:cubicBezTo>
                  <a:lnTo>
                    <a:pt x="159" y="4032"/>
                  </a:lnTo>
                  <a:lnTo>
                    <a:pt x="3133" y="3718"/>
                  </a:lnTo>
                  <a:lnTo>
                    <a:pt x="3153" y="3718"/>
                  </a:lnTo>
                  <a:cubicBezTo>
                    <a:pt x="3173" y="3718"/>
                    <a:pt x="3173" y="3698"/>
                    <a:pt x="3194" y="3698"/>
                  </a:cubicBezTo>
                  <a:cubicBezTo>
                    <a:pt x="3219" y="3698"/>
                    <a:pt x="3572" y="3592"/>
                    <a:pt x="3849" y="3234"/>
                  </a:cubicBezTo>
                  <a:lnTo>
                    <a:pt x="3870" y="3214"/>
                  </a:lnTo>
                  <a:cubicBezTo>
                    <a:pt x="3890" y="3193"/>
                    <a:pt x="3910" y="3153"/>
                    <a:pt x="3910" y="3153"/>
                  </a:cubicBezTo>
                  <a:cubicBezTo>
                    <a:pt x="3930" y="3133"/>
                    <a:pt x="3930" y="3108"/>
                    <a:pt x="3950" y="3088"/>
                  </a:cubicBezTo>
                  <a:lnTo>
                    <a:pt x="3950" y="3067"/>
                  </a:lnTo>
                  <a:lnTo>
                    <a:pt x="3976" y="3067"/>
                  </a:lnTo>
                  <a:lnTo>
                    <a:pt x="3976" y="3047"/>
                  </a:lnTo>
                  <a:lnTo>
                    <a:pt x="3976" y="3027"/>
                  </a:lnTo>
                  <a:cubicBezTo>
                    <a:pt x="3976" y="3027"/>
                    <a:pt x="4162" y="2669"/>
                    <a:pt x="4203" y="2164"/>
                  </a:cubicBezTo>
                  <a:lnTo>
                    <a:pt x="4203" y="2124"/>
                  </a:lnTo>
                  <a:lnTo>
                    <a:pt x="4203" y="2079"/>
                  </a:lnTo>
                  <a:lnTo>
                    <a:pt x="4203" y="2018"/>
                  </a:lnTo>
                  <a:lnTo>
                    <a:pt x="4203" y="1912"/>
                  </a:lnTo>
                  <a:lnTo>
                    <a:pt x="4203" y="1892"/>
                  </a:lnTo>
                  <a:lnTo>
                    <a:pt x="4182" y="1892"/>
                  </a:lnTo>
                  <a:lnTo>
                    <a:pt x="4182" y="1766"/>
                  </a:lnTo>
                  <a:lnTo>
                    <a:pt x="4182" y="1746"/>
                  </a:lnTo>
                  <a:cubicBezTo>
                    <a:pt x="4182" y="1720"/>
                    <a:pt x="4162" y="1680"/>
                    <a:pt x="4162" y="1660"/>
                  </a:cubicBezTo>
                  <a:lnTo>
                    <a:pt x="4162" y="1594"/>
                  </a:lnTo>
                  <a:lnTo>
                    <a:pt x="4162" y="1574"/>
                  </a:lnTo>
                  <a:cubicBezTo>
                    <a:pt x="4142" y="1514"/>
                    <a:pt x="4122" y="1448"/>
                    <a:pt x="4122" y="1388"/>
                  </a:cubicBezTo>
                  <a:cubicBezTo>
                    <a:pt x="4102" y="1322"/>
                    <a:pt x="4076" y="1261"/>
                    <a:pt x="4056" y="1196"/>
                  </a:cubicBezTo>
                  <a:cubicBezTo>
                    <a:pt x="4056" y="1176"/>
                    <a:pt x="4036" y="1176"/>
                    <a:pt x="4036" y="1156"/>
                  </a:cubicBezTo>
                  <a:cubicBezTo>
                    <a:pt x="4016" y="1115"/>
                    <a:pt x="3996" y="1070"/>
                    <a:pt x="3996" y="1029"/>
                  </a:cubicBezTo>
                  <a:cubicBezTo>
                    <a:pt x="3976" y="1009"/>
                    <a:pt x="3976" y="989"/>
                    <a:pt x="3950" y="964"/>
                  </a:cubicBezTo>
                  <a:cubicBezTo>
                    <a:pt x="3930" y="923"/>
                    <a:pt x="3930" y="903"/>
                    <a:pt x="3910" y="863"/>
                  </a:cubicBezTo>
                  <a:cubicBezTo>
                    <a:pt x="3890" y="838"/>
                    <a:pt x="3890" y="838"/>
                    <a:pt x="3890" y="818"/>
                  </a:cubicBezTo>
                  <a:lnTo>
                    <a:pt x="3870" y="797"/>
                  </a:lnTo>
                  <a:cubicBezTo>
                    <a:pt x="3849" y="777"/>
                    <a:pt x="3824" y="737"/>
                    <a:pt x="3804" y="691"/>
                  </a:cubicBezTo>
                  <a:cubicBezTo>
                    <a:pt x="3804" y="691"/>
                    <a:pt x="3804" y="671"/>
                    <a:pt x="3784" y="671"/>
                  </a:cubicBezTo>
                  <a:lnTo>
                    <a:pt x="3784" y="651"/>
                  </a:lnTo>
                  <a:cubicBezTo>
                    <a:pt x="3764" y="631"/>
                    <a:pt x="3764" y="631"/>
                    <a:pt x="3743" y="611"/>
                  </a:cubicBezTo>
                  <a:cubicBezTo>
                    <a:pt x="3743" y="585"/>
                    <a:pt x="3723" y="565"/>
                    <a:pt x="3698" y="545"/>
                  </a:cubicBezTo>
                  <a:lnTo>
                    <a:pt x="3698" y="525"/>
                  </a:lnTo>
                  <a:cubicBezTo>
                    <a:pt x="3678" y="525"/>
                    <a:pt x="3678" y="505"/>
                    <a:pt x="3658" y="505"/>
                  </a:cubicBezTo>
                  <a:cubicBezTo>
                    <a:pt x="3658" y="485"/>
                    <a:pt x="3638" y="459"/>
                    <a:pt x="3638" y="459"/>
                  </a:cubicBezTo>
                  <a:cubicBezTo>
                    <a:pt x="3617" y="439"/>
                    <a:pt x="3617" y="419"/>
                    <a:pt x="3597" y="419"/>
                  </a:cubicBezTo>
                  <a:cubicBezTo>
                    <a:pt x="3597" y="399"/>
                    <a:pt x="3572" y="399"/>
                    <a:pt x="3572" y="399"/>
                  </a:cubicBezTo>
                  <a:lnTo>
                    <a:pt x="3552" y="379"/>
                  </a:lnTo>
                  <a:lnTo>
                    <a:pt x="3491" y="313"/>
                  </a:lnTo>
                  <a:lnTo>
                    <a:pt x="3491" y="293"/>
                  </a:lnTo>
                  <a:lnTo>
                    <a:pt x="3471" y="293"/>
                  </a:lnTo>
                  <a:lnTo>
                    <a:pt x="3426" y="253"/>
                  </a:lnTo>
                  <a:cubicBezTo>
                    <a:pt x="3406" y="232"/>
                    <a:pt x="3385" y="207"/>
                    <a:pt x="3365" y="207"/>
                  </a:cubicBezTo>
                  <a:lnTo>
                    <a:pt x="3365" y="187"/>
                  </a:lnTo>
                  <a:cubicBezTo>
                    <a:pt x="3345" y="187"/>
                    <a:pt x="3320" y="167"/>
                    <a:pt x="3300" y="147"/>
                  </a:cubicBezTo>
                  <a:cubicBezTo>
                    <a:pt x="3279" y="147"/>
                    <a:pt x="3259" y="126"/>
                    <a:pt x="3259" y="126"/>
                  </a:cubicBezTo>
                  <a:lnTo>
                    <a:pt x="3239" y="126"/>
                  </a:lnTo>
                  <a:lnTo>
                    <a:pt x="3239" y="106"/>
                  </a:lnTo>
                  <a:cubicBezTo>
                    <a:pt x="3219" y="106"/>
                    <a:pt x="3194" y="81"/>
                    <a:pt x="3173" y="81"/>
                  </a:cubicBezTo>
                  <a:cubicBezTo>
                    <a:pt x="3153" y="61"/>
                    <a:pt x="3153" y="61"/>
                    <a:pt x="3133" y="61"/>
                  </a:cubicBezTo>
                  <a:lnTo>
                    <a:pt x="3113" y="41"/>
                  </a:lnTo>
                  <a:cubicBezTo>
                    <a:pt x="3093" y="41"/>
                    <a:pt x="3068" y="20"/>
                    <a:pt x="3047" y="20"/>
                  </a:cubicBezTo>
                  <a:cubicBezTo>
                    <a:pt x="3027" y="0"/>
                    <a:pt x="3007" y="0"/>
                    <a:pt x="2987" y="0"/>
                  </a:cubicBezTo>
                  <a:close/>
                  <a:moveTo>
                    <a:pt x="159" y="4032"/>
                  </a:moveTo>
                  <a:lnTo>
                    <a:pt x="127" y="4036"/>
                  </a:lnTo>
                  <a:lnTo>
                    <a:pt x="147" y="4036"/>
                  </a:lnTo>
                  <a:cubicBezTo>
                    <a:pt x="152" y="4036"/>
                    <a:pt x="156" y="4035"/>
                    <a:pt x="159" y="4032"/>
                  </a:cubicBezTo>
                  <a:close/>
                </a:path>
              </a:pathLst>
            </a:custGeom>
            <a:gradFill>
              <a:gsLst>
                <a:gs pos="0">
                  <a:srgbClr val="B0A1FB"/>
                </a:gs>
                <a:gs pos="100000">
                  <a:srgbClr val="1501A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609585"/>
              <a:endParaRPr sz="2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/>
              </a:endParaRPr>
            </a:p>
          </p:txBody>
        </p:sp>
        <p:sp>
          <p:nvSpPr>
            <p:cNvPr id="644" name="Google Shape;644;p41"/>
            <p:cNvSpPr/>
            <p:nvPr/>
          </p:nvSpPr>
          <p:spPr>
            <a:xfrm>
              <a:off x="5003028" y="2528305"/>
              <a:ext cx="535188" cy="424636"/>
            </a:xfrm>
            <a:custGeom>
              <a:avLst/>
              <a:gdLst/>
              <a:ahLst/>
              <a:cxnLst/>
              <a:rect l="l" t="t" r="r" b="b"/>
              <a:pathLst>
                <a:path w="9061" h="7189" extrusionOk="0">
                  <a:moveTo>
                    <a:pt x="3340" y="1"/>
                  </a:moveTo>
                  <a:cubicBezTo>
                    <a:pt x="3340" y="21"/>
                    <a:pt x="3340" y="21"/>
                    <a:pt x="3299" y="21"/>
                  </a:cubicBezTo>
                  <a:lnTo>
                    <a:pt x="3214" y="21"/>
                  </a:lnTo>
                  <a:cubicBezTo>
                    <a:pt x="3193" y="21"/>
                    <a:pt x="3173" y="41"/>
                    <a:pt x="3153" y="41"/>
                  </a:cubicBezTo>
                  <a:lnTo>
                    <a:pt x="3108" y="41"/>
                  </a:lnTo>
                  <a:cubicBezTo>
                    <a:pt x="3027" y="61"/>
                    <a:pt x="2961" y="81"/>
                    <a:pt x="2881" y="127"/>
                  </a:cubicBezTo>
                  <a:cubicBezTo>
                    <a:pt x="2855" y="127"/>
                    <a:pt x="2855" y="127"/>
                    <a:pt x="2835" y="147"/>
                  </a:cubicBezTo>
                  <a:cubicBezTo>
                    <a:pt x="2815" y="147"/>
                    <a:pt x="2815" y="147"/>
                    <a:pt x="2795" y="167"/>
                  </a:cubicBezTo>
                  <a:cubicBezTo>
                    <a:pt x="2775" y="167"/>
                    <a:pt x="2754" y="187"/>
                    <a:pt x="2754" y="187"/>
                  </a:cubicBezTo>
                  <a:cubicBezTo>
                    <a:pt x="2729" y="187"/>
                    <a:pt x="2709" y="207"/>
                    <a:pt x="2709" y="207"/>
                  </a:cubicBezTo>
                  <a:cubicBezTo>
                    <a:pt x="2689" y="233"/>
                    <a:pt x="2669" y="233"/>
                    <a:pt x="2669" y="233"/>
                  </a:cubicBezTo>
                  <a:cubicBezTo>
                    <a:pt x="2649" y="253"/>
                    <a:pt x="2628" y="253"/>
                    <a:pt x="2628" y="273"/>
                  </a:cubicBezTo>
                  <a:cubicBezTo>
                    <a:pt x="2603" y="273"/>
                    <a:pt x="2603" y="293"/>
                    <a:pt x="2583" y="293"/>
                  </a:cubicBezTo>
                  <a:cubicBezTo>
                    <a:pt x="2563" y="313"/>
                    <a:pt x="2563" y="313"/>
                    <a:pt x="2543" y="333"/>
                  </a:cubicBezTo>
                  <a:cubicBezTo>
                    <a:pt x="2522" y="333"/>
                    <a:pt x="2522" y="333"/>
                    <a:pt x="2502" y="359"/>
                  </a:cubicBezTo>
                  <a:cubicBezTo>
                    <a:pt x="2477" y="359"/>
                    <a:pt x="2477" y="379"/>
                    <a:pt x="2457" y="399"/>
                  </a:cubicBezTo>
                  <a:cubicBezTo>
                    <a:pt x="2457" y="399"/>
                    <a:pt x="2437" y="399"/>
                    <a:pt x="2416" y="419"/>
                  </a:cubicBezTo>
                  <a:cubicBezTo>
                    <a:pt x="2416" y="439"/>
                    <a:pt x="2396" y="439"/>
                    <a:pt x="2376" y="460"/>
                  </a:cubicBezTo>
                  <a:cubicBezTo>
                    <a:pt x="2376" y="460"/>
                    <a:pt x="2376" y="485"/>
                    <a:pt x="2351" y="505"/>
                  </a:cubicBezTo>
                  <a:cubicBezTo>
                    <a:pt x="2331" y="505"/>
                    <a:pt x="2331" y="525"/>
                    <a:pt x="2311" y="525"/>
                  </a:cubicBezTo>
                  <a:cubicBezTo>
                    <a:pt x="2311" y="545"/>
                    <a:pt x="2290" y="545"/>
                    <a:pt x="2270" y="565"/>
                  </a:cubicBezTo>
                  <a:cubicBezTo>
                    <a:pt x="2270" y="586"/>
                    <a:pt x="2250" y="586"/>
                    <a:pt x="2250" y="611"/>
                  </a:cubicBezTo>
                  <a:lnTo>
                    <a:pt x="2205" y="651"/>
                  </a:lnTo>
                  <a:cubicBezTo>
                    <a:pt x="2124" y="777"/>
                    <a:pt x="2018" y="924"/>
                    <a:pt x="1952" y="1090"/>
                  </a:cubicBezTo>
                  <a:cubicBezTo>
                    <a:pt x="1932" y="1090"/>
                    <a:pt x="1932" y="1115"/>
                    <a:pt x="1932" y="1136"/>
                  </a:cubicBezTo>
                  <a:cubicBezTo>
                    <a:pt x="1912" y="1156"/>
                    <a:pt x="1912" y="1176"/>
                    <a:pt x="1892" y="1196"/>
                  </a:cubicBezTo>
                  <a:cubicBezTo>
                    <a:pt x="1892" y="1216"/>
                    <a:pt x="1892" y="1216"/>
                    <a:pt x="1872" y="1262"/>
                  </a:cubicBezTo>
                  <a:cubicBezTo>
                    <a:pt x="1872" y="1262"/>
                    <a:pt x="1872" y="1282"/>
                    <a:pt x="1846" y="1302"/>
                  </a:cubicBezTo>
                  <a:cubicBezTo>
                    <a:pt x="1846" y="1322"/>
                    <a:pt x="1846" y="1322"/>
                    <a:pt x="1826" y="1368"/>
                  </a:cubicBezTo>
                  <a:lnTo>
                    <a:pt x="1826" y="1428"/>
                  </a:lnTo>
                  <a:cubicBezTo>
                    <a:pt x="1806" y="1428"/>
                    <a:pt x="1806" y="1448"/>
                    <a:pt x="1806" y="1468"/>
                  </a:cubicBezTo>
                  <a:cubicBezTo>
                    <a:pt x="1806" y="1494"/>
                    <a:pt x="1786" y="1514"/>
                    <a:pt x="1786" y="1534"/>
                  </a:cubicBezTo>
                  <a:cubicBezTo>
                    <a:pt x="1786" y="1554"/>
                    <a:pt x="1786" y="1554"/>
                    <a:pt x="1766" y="1595"/>
                  </a:cubicBezTo>
                  <a:cubicBezTo>
                    <a:pt x="1766" y="1620"/>
                    <a:pt x="1766" y="1620"/>
                    <a:pt x="1746" y="1660"/>
                  </a:cubicBezTo>
                  <a:lnTo>
                    <a:pt x="1746" y="1721"/>
                  </a:lnTo>
                  <a:cubicBezTo>
                    <a:pt x="1746" y="1746"/>
                    <a:pt x="1746" y="1746"/>
                    <a:pt x="1720" y="1786"/>
                  </a:cubicBezTo>
                  <a:lnTo>
                    <a:pt x="1720" y="1847"/>
                  </a:lnTo>
                  <a:cubicBezTo>
                    <a:pt x="1720" y="1847"/>
                    <a:pt x="1720" y="1872"/>
                    <a:pt x="1700" y="1912"/>
                  </a:cubicBezTo>
                  <a:lnTo>
                    <a:pt x="1700" y="1973"/>
                  </a:lnTo>
                  <a:lnTo>
                    <a:pt x="1700" y="2038"/>
                  </a:lnTo>
                  <a:cubicBezTo>
                    <a:pt x="1700" y="2059"/>
                    <a:pt x="1680" y="2059"/>
                    <a:pt x="1680" y="2099"/>
                  </a:cubicBezTo>
                  <a:lnTo>
                    <a:pt x="1680" y="2165"/>
                  </a:lnTo>
                  <a:lnTo>
                    <a:pt x="1680" y="2250"/>
                  </a:lnTo>
                  <a:lnTo>
                    <a:pt x="1680" y="2311"/>
                  </a:lnTo>
                  <a:lnTo>
                    <a:pt x="1680" y="2376"/>
                  </a:lnTo>
                  <a:lnTo>
                    <a:pt x="1428" y="2331"/>
                  </a:lnTo>
                  <a:lnTo>
                    <a:pt x="1070" y="2331"/>
                  </a:lnTo>
                  <a:cubicBezTo>
                    <a:pt x="484" y="2376"/>
                    <a:pt x="0" y="3088"/>
                    <a:pt x="0" y="3991"/>
                  </a:cubicBezTo>
                  <a:cubicBezTo>
                    <a:pt x="0" y="4309"/>
                    <a:pt x="61" y="4581"/>
                    <a:pt x="146" y="4833"/>
                  </a:cubicBezTo>
                  <a:cubicBezTo>
                    <a:pt x="379" y="5484"/>
                    <a:pt x="863" y="6008"/>
                    <a:pt x="1408" y="6114"/>
                  </a:cubicBezTo>
                  <a:lnTo>
                    <a:pt x="7627" y="7189"/>
                  </a:lnTo>
                  <a:lnTo>
                    <a:pt x="8006" y="7189"/>
                  </a:lnTo>
                  <a:cubicBezTo>
                    <a:pt x="8026" y="7189"/>
                    <a:pt x="8026" y="7169"/>
                    <a:pt x="8051" y="7169"/>
                  </a:cubicBezTo>
                  <a:cubicBezTo>
                    <a:pt x="8071" y="7169"/>
                    <a:pt x="8071" y="7169"/>
                    <a:pt x="8636" y="6811"/>
                  </a:cubicBezTo>
                  <a:cubicBezTo>
                    <a:pt x="8636" y="6790"/>
                    <a:pt x="8636" y="6790"/>
                    <a:pt x="8657" y="6765"/>
                  </a:cubicBezTo>
                  <a:lnTo>
                    <a:pt x="8682" y="6745"/>
                  </a:lnTo>
                  <a:lnTo>
                    <a:pt x="8702" y="6725"/>
                  </a:lnTo>
                  <a:cubicBezTo>
                    <a:pt x="8702" y="6705"/>
                    <a:pt x="8722" y="6705"/>
                    <a:pt x="8722" y="6684"/>
                  </a:cubicBezTo>
                  <a:cubicBezTo>
                    <a:pt x="8742" y="6639"/>
                    <a:pt x="8783" y="6599"/>
                    <a:pt x="8808" y="6558"/>
                  </a:cubicBezTo>
                  <a:cubicBezTo>
                    <a:pt x="8808" y="6538"/>
                    <a:pt x="8828" y="6538"/>
                    <a:pt x="8828" y="6513"/>
                  </a:cubicBezTo>
                  <a:cubicBezTo>
                    <a:pt x="8828" y="6513"/>
                    <a:pt x="8848" y="6493"/>
                    <a:pt x="9060" y="5630"/>
                  </a:cubicBezTo>
                  <a:lnTo>
                    <a:pt x="9060" y="5590"/>
                  </a:lnTo>
                  <a:lnTo>
                    <a:pt x="9060" y="5549"/>
                  </a:lnTo>
                  <a:cubicBezTo>
                    <a:pt x="9060" y="4601"/>
                    <a:pt x="8530" y="3718"/>
                    <a:pt x="7859" y="3466"/>
                  </a:cubicBezTo>
                  <a:cubicBezTo>
                    <a:pt x="7713" y="2477"/>
                    <a:pt x="7083" y="1640"/>
                    <a:pt x="6306" y="1514"/>
                  </a:cubicBezTo>
                  <a:lnTo>
                    <a:pt x="6260" y="1514"/>
                  </a:lnTo>
                  <a:cubicBezTo>
                    <a:pt x="6240" y="1514"/>
                    <a:pt x="6220" y="1514"/>
                    <a:pt x="6200" y="1494"/>
                  </a:cubicBezTo>
                  <a:lnTo>
                    <a:pt x="6008" y="1494"/>
                  </a:lnTo>
                  <a:cubicBezTo>
                    <a:pt x="5988" y="1494"/>
                    <a:pt x="5968" y="1514"/>
                    <a:pt x="5968" y="1514"/>
                  </a:cubicBezTo>
                  <a:lnTo>
                    <a:pt x="5862" y="1514"/>
                  </a:lnTo>
                  <a:cubicBezTo>
                    <a:pt x="5842" y="1534"/>
                    <a:pt x="5842" y="1534"/>
                    <a:pt x="5822" y="1534"/>
                  </a:cubicBezTo>
                  <a:cubicBezTo>
                    <a:pt x="5801" y="1534"/>
                    <a:pt x="5781" y="1534"/>
                    <a:pt x="5756" y="1554"/>
                  </a:cubicBezTo>
                  <a:lnTo>
                    <a:pt x="5716" y="1554"/>
                  </a:lnTo>
                  <a:cubicBezTo>
                    <a:pt x="5716" y="1574"/>
                    <a:pt x="5695" y="1574"/>
                    <a:pt x="5675" y="1574"/>
                  </a:cubicBezTo>
                  <a:cubicBezTo>
                    <a:pt x="5675" y="1574"/>
                    <a:pt x="5655" y="1595"/>
                    <a:pt x="5630" y="1595"/>
                  </a:cubicBezTo>
                  <a:cubicBezTo>
                    <a:pt x="5610" y="1595"/>
                    <a:pt x="5610" y="1620"/>
                    <a:pt x="5589" y="1620"/>
                  </a:cubicBezTo>
                  <a:cubicBezTo>
                    <a:pt x="5569" y="1620"/>
                    <a:pt x="5569" y="1640"/>
                    <a:pt x="5549" y="1640"/>
                  </a:cubicBezTo>
                  <a:cubicBezTo>
                    <a:pt x="5529" y="1640"/>
                    <a:pt x="5529" y="1660"/>
                    <a:pt x="5504" y="1660"/>
                  </a:cubicBezTo>
                  <a:cubicBezTo>
                    <a:pt x="5484" y="1680"/>
                    <a:pt x="5484" y="1680"/>
                    <a:pt x="5463" y="1680"/>
                  </a:cubicBezTo>
                  <a:cubicBezTo>
                    <a:pt x="5125" y="818"/>
                    <a:pt x="4475" y="167"/>
                    <a:pt x="3718" y="21"/>
                  </a:cubicBezTo>
                  <a:lnTo>
                    <a:pt x="3572" y="21"/>
                  </a:lnTo>
                  <a:lnTo>
                    <a:pt x="3551" y="1"/>
                  </a:lnTo>
                  <a:close/>
                </a:path>
              </a:pathLst>
            </a:custGeom>
            <a:gradFill>
              <a:gsLst>
                <a:gs pos="0">
                  <a:srgbClr val="B0A1FB"/>
                </a:gs>
                <a:gs pos="100000">
                  <a:srgbClr val="1501A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609585"/>
              <a:endParaRPr sz="2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/>
              </a:endParaRPr>
            </a:p>
          </p:txBody>
        </p:sp>
      </p:grpSp>
      <p:grpSp>
        <p:nvGrpSpPr>
          <p:cNvPr id="645" name="Google Shape;645;p41"/>
          <p:cNvGrpSpPr/>
          <p:nvPr/>
        </p:nvGrpSpPr>
        <p:grpSpPr>
          <a:xfrm>
            <a:off x="4541697" y="3349394"/>
            <a:ext cx="944564" cy="587863"/>
            <a:chOff x="5035265" y="2512045"/>
            <a:chExt cx="708423" cy="440897"/>
          </a:xfrm>
        </p:grpSpPr>
        <p:sp>
          <p:nvSpPr>
            <p:cNvPr id="646" name="Google Shape;646;p41"/>
            <p:cNvSpPr/>
            <p:nvPr/>
          </p:nvSpPr>
          <p:spPr>
            <a:xfrm>
              <a:off x="5229018" y="2512045"/>
              <a:ext cx="303706" cy="117401"/>
            </a:xfrm>
            <a:custGeom>
              <a:avLst/>
              <a:gdLst/>
              <a:ahLst/>
              <a:cxnLst/>
              <a:rect l="l" t="t" r="r" b="b"/>
              <a:pathLst>
                <a:path w="5171" h="1999" extrusionOk="0">
                  <a:moveTo>
                    <a:pt x="41" y="319"/>
                  </a:moveTo>
                  <a:cubicBezTo>
                    <a:pt x="41" y="327"/>
                    <a:pt x="41" y="332"/>
                    <a:pt x="38" y="335"/>
                  </a:cubicBezTo>
                  <a:lnTo>
                    <a:pt x="38" y="335"/>
                  </a:lnTo>
                  <a:lnTo>
                    <a:pt x="191" y="319"/>
                  </a:lnTo>
                  <a:close/>
                  <a:moveTo>
                    <a:pt x="38" y="335"/>
                  </a:moveTo>
                  <a:lnTo>
                    <a:pt x="0" y="339"/>
                  </a:lnTo>
                  <a:cubicBezTo>
                    <a:pt x="24" y="339"/>
                    <a:pt x="34" y="339"/>
                    <a:pt x="38" y="335"/>
                  </a:cubicBezTo>
                  <a:close/>
                  <a:moveTo>
                    <a:pt x="3047" y="1"/>
                  </a:moveTo>
                  <a:cubicBezTo>
                    <a:pt x="3047" y="1"/>
                    <a:pt x="3027" y="21"/>
                    <a:pt x="3007" y="21"/>
                  </a:cubicBezTo>
                  <a:lnTo>
                    <a:pt x="191" y="319"/>
                  </a:lnTo>
                  <a:lnTo>
                    <a:pt x="252" y="319"/>
                  </a:lnTo>
                  <a:lnTo>
                    <a:pt x="273" y="339"/>
                  </a:lnTo>
                  <a:lnTo>
                    <a:pt x="419" y="339"/>
                  </a:lnTo>
                  <a:cubicBezTo>
                    <a:pt x="464" y="359"/>
                    <a:pt x="505" y="359"/>
                    <a:pt x="525" y="379"/>
                  </a:cubicBezTo>
                  <a:lnTo>
                    <a:pt x="565" y="379"/>
                  </a:lnTo>
                  <a:cubicBezTo>
                    <a:pt x="611" y="399"/>
                    <a:pt x="651" y="399"/>
                    <a:pt x="691" y="424"/>
                  </a:cubicBezTo>
                  <a:lnTo>
                    <a:pt x="717" y="424"/>
                  </a:lnTo>
                  <a:cubicBezTo>
                    <a:pt x="737" y="445"/>
                    <a:pt x="777" y="445"/>
                    <a:pt x="797" y="465"/>
                  </a:cubicBezTo>
                  <a:cubicBezTo>
                    <a:pt x="817" y="465"/>
                    <a:pt x="817" y="485"/>
                    <a:pt x="843" y="485"/>
                  </a:cubicBezTo>
                  <a:cubicBezTo>
                    <a:pt x="883" y="505"/>
                    <a:pt x="923" y="525"/>
                    <a:pt x="969" y="551"/>
                  </a:cubicBezTo>
                  <a:cubicBezTo>
                    <a:pt x="1009" y="571"/>
                    <a:pt x="1029" y="591"/>
                    <a:pt x="1070" y="611"/>
                  </a:cubicBezTo>
                  <a:cubicBezTo>
                    <a:pt x="1070" y="611"/>
                    <a:pt x="1095" y="611"/>
                    <a:pt x="1095" y="631"/>
                  </a:cubicBezTo>
                  <a:cubicBezTo>
                    <a:pt x="1135" y="651"/>
                    <a:pt x="1155" y="677"/>
                    <a:pt x="1196" y="697"/>
                  </a:cubicBezTo>
                  <a:lnTo>
                    <a:pt x="1221" y="717"/>
                  </a:lnTo>
                  <a:cubicBezTo>
                    <a:pt x="1261" y="737"/>
                    <a:pt x="1282" y="757"/>
                    <a:pt x="1322" y="803"/>
                  </a:cubicBezTo>
                  <a:lnTo>
                    <a:pt x="1347" y="803"/>
                  </a:lnTo>
                  <a:cubicBezTo>
                    <a:pt x="1367" y="843"/>
                    <a:pt x="1408" y="863"/>
                    <a:pt x="1428" y="883"/>
                  </a:cubicBezTo>
                  <a:lnTo>
                    <a:pt x="1473" y="929"/>
                  </a:lnTo>
                  <a:lnTo>
                    <a:pt x="1534" y="989"/>
                  </a:lnTo>
                  <a:cubicBezTo>
                    <a:pt x="1554" y="1010"/>
                    <a:pt x="1554" y="1030"/>
                    <a:pt x="1574" y="1055"/>
                  </a:cubicBezTo>
                  <a:cubicBezTo>
                    <a:pt x="1599" y="1075"/>
                    <a:pt x="1620" y="1095"/>
                    <a:pt x="1640" y="1116"/>
                  </a:cubicBezTo>
                  <a:cubicBezTo>
                    <a:pt x="1660" y="1136"/>
                    <a:pt x="1680" y="1156"/>
                    <a:pt x="1680" y="1181"/>
                  </a:cubicBezTo>
                  <a:cubicBezTo>
                    <a:pt x="1700" y="1201"/>
                    <a:pt x="1725" y="1221"/>
                    <a:pt x="1746" y="1242"/>
                  </a:cubicBezTo>
                  <a:cubicBezTo>
                    <a:pt x="1766" y="1262"/>
                    <a:pt x="1786" y="1307"/>
                    <a:pt x="1806" y="1348"/>
                  </a:cubicBezTo>
                  <a:cubicBezTo>
                    <a:pt x="1826" y="1348"/>
                    <a:pt x="1826" y="1368"/>
                    <a:pt x="1852" y="1388"/>
                  </a:cubicBezTo>
                  <a:cubicBezTo>
                    <a:pt x="1892" y="1454"/>
                    <a:pt x="1912" y="1514"/>
                    <a:pt x="1952" y="1580"/>
                  </a:cubicBezTo>
                  <a:cubicBezTo>
                    <a:pt x="1978" y="1600"/>
                    <a:pt x="1978" y="1620"/>
                    <a:pt x="1998" y="1640"/>
                  </a:cubicBezTo>
                  <a:cubicBezTo>
                    <a:pt x="2018" y="1686"/>
                    <a:pt x="2038" y="1726"/>
                    <a:pt x="2058" y="1766"/>
                  </a:cubicBezTo>
                  <a:cubicBezTo>
                    <a:pt x="2058" y="1786"/>
                    <a:pt x="2079" y="1812"/>
                    <a:pt x="2079" y="1812"/>
                  </a:cubicBezTo>
                  <a:cubicBezTo>
                    <a:pt x="2104" y="1872"/>
                    <a:pt x="2144" y="1938"/>
                    <a:pt x="2164" y="1998"/>
                  </a:cubicBezTo>
                  <a:lnTo>
                    <a:pt x="5171" y="1686"/>
                  </a:lnTo>
                  <a:cubicBezTo>
                    <a:pt x="5151" y="1620"/>
                    <a:pt x="5105" y="1559"/>
                    <a:pt x="5085" y="1494"/>
                  </a:cubicBezTo>
                  <a:cubicBezTo>
                    <a:pt x="5085" y="1494"/>
                    <a:pt x="5065" y="1474"/>
                    <a:pt x="5065" y="1454"/>
                  </a:cubicBezTo>
                  <a:cubicBezTo>
                    <a:pt x="5045" y="1408"/>
                    <a:pt x="5025" y="1368"/>
                    <a:pt x="4979" y="1327"/>
                  </a:cubicBezTo>
                  <a:lnTo>
                    <a:pt x="4979" y="1282"/>
                  </a:lnTo>
                  <a:lnTo>
                    <a:pt x="4959" y="1262"/>
                  </a:lnTo>
                  <a:cubicBezTo>
                    <a:pt x="4919" y="1201"/>
                    <a:pt x="4878" y="1136"/>
                    <a:pt x="4833" y="1075"/>
                  </a:cubicBezTo>
                  <a:lnTo>
                    <a:pt x="4833" y="1055"/>
                  </a:lnTo>
                  <a:lnTo>
                    <a:pt x="4813" y="1030"/>
                  </a:lnTo>
                  <a:cubicBezTo>
                    <a:pt x="4793" y="989"/>
                    <a:pt x="4772" y="949"/>
                    <a:pt x="4727" y="929"/>
                  </a:cubicBezTo>
                  <a:lnTo>
                    <a:pt x="4727" y="883"/>
                  </a:lnTo>
                  <a:cubicBezTo>
                    <a:pt x="4707" y="883"/>
                    <a:pt x="4707" y="863"/>
                    <a:pt x="4687" y="863"/>
                  </a:cubicBezTo>
                  <a:cubicBezTo>
                    <a:pt x="4666" y="843"/>
                    <a:pt x="4666" y="823"/>
                    <a:pt x="4646" y="803"/>
                  </a:cubicBezTo>
                  <a:cubicBezTo>
                    <a:pt x="4626" y="778"/>
                    <a:pt x="4626" y="778"/>
                    <a:pt x="4626" y="757"/>
                  </a:cubicBezTo>
                  <a:cubicBezTo>
                    <a:pt x="4601" y="757"/>
                    <a:pt x="4601" y="737"/>
                    <a:pt x="4581" y="737"/>
                  </a:cubicBezTo>
                  <a:cubicBezTo>
                    <a:pt x="4560" y="717"/>
                    <a:pt x="4560" y="697"/>
                    <a:pt x="4540" y="677"/>
                  </a:cubicBezTo>
                  <a:lnTo>
                    <a:pt x="4520" y="651"/>
                  </a:lnTo>
                  <a:cubicBezTo>
                    <a:pt x="4500" y="631"/>
                    <a:pt x="4500" y="631"/>
                    <a:pt x="4475" y="611"/>
                  </a:cubicBezTo>
                  <a:cubicBezTo>
                    <a:pt x="4455" y="591"/>
                    <a:pt x="4455" y="591"/>
                    <a:pt x="4434" y="571"/>
                  </a:cubicBezTo>
                  <a:lnTo>
                    <a:pt x="4414" y="551"/>
                  </a:lnTo>
                  <a:cubicBezTo>
                    <a:pt x="4394" y="525"/>
                    <a:pt x="4374" y="505"/>
                    <a:pt x="4349" y="485"/>
                  </a:cubicBezTo>
                  <a:lnTo>
                    <a:pt x="4328" y="485"/>
                  </a:lnTo>
                  <a:lnTo>
                    <a:pt x="4328" y="465"/>
                  </a:lnTo>
                  <a:cubicBezTo>
                    <a:pt x="4288" y="445"/>
                    <a:pt x="4268" y="424"/>
                    <a:pt x="4223" y="399"/>
                  </a:cubicBezTo>
                  <a:cubicBezTo>
                    <a:pt x="4202" y="379"/>
                    <a:pt x="4202" y="379"/>
                    <a:pt x="4182" y="379"/>
                  </a:cubicBezTo>
                  <a:cubicBezTo>
                    <a:pt x="4182" y="359"/>
                    <a:pt x="4162" y="339"/>
                    <a:pt x="4142" y="339"/>
                  </a:cubicBezTo>
                  <a:cubicBezTo>
                    <a:pt x="4142" y="319"/>
                    <a:pt x="4122" y="319"/>
                    <a:pt x="4096" y="319"/>
                  </a:cubicBezTo>
                  <a:cubicBezTo>
                    <a:pt x="4096" y="298"/>
                    <a:pt x="4076" y="298"/>
                    <a:pt x="4076" y="298"/>
                  </a:cubicBezTo>
                  <a:lnTo>
                    <a:pt x="4056" y="273"/>
                  </a:lnTo>
                  <a:cubicBezTo>
                    <a:pt x="4016" y="253"/>
                    <a:pt x="3996" y="233"/>
                    <a:pt x="3970" y="233"/>
                  </a:cubicBezTo>
                  <a:lnTo>
                    <a:pt x="3950" y="233"/>
                  </a:lnTo>
                  <a:lnTo>
                    <a:pt x="3950" y="213"/>
                  </a:lnTo>
                  <a:cubicBezTo>
                    <a:pt x="3930" y="213"/>
                    <a:pt x="3910" y="192"/>
                    <a:pt x="3869" y="172"/>
                  </a:cubicBezTo>
                  <a:lnTo>
                    <a:pt x="3844" y="172"/>
                  </a:lnTo>
                  <a:cubicBezTo>
                    <a:pt x="3824" y="172"/>
                    <a:pt x="3824" y="147"/>
                    <a:pt x="3804" y="147"/>
                  </a:cubicBezTo>
                  <a:cubicBezTo>
                    <a:pt x="3804" y="147"/>
                    <a:pt x="3784" y="147"/>
                    <a:pt x="3784" y="127"/>
                  </a:cubicBezTo>
                  <a:cubicBezTo>
                    <a:pt x="3763" y="127"/>
                    <a:pt x="3743" y="127"/>
                    <a:pt x="3718" y="107"/>
                  </a:cubicBezTo>
                  <a:lnTo>
                    <a:pt x="3678" y="107"/>
                  </a:lnTo>
                  <a:cubicBezTo>
                    <a:pt x="3658" y="86"/>
                    <a:pt x="3617" y="86"/>
                    <a:pt x="3572" y="66"/>
                  </a:cubicBezTo>
                  <a:lnTo>
                    <a:pt x="3531" y="66"/>
                  </a:lnTo>
                  <a:cubicBezTo>
                    <a:pt x="3511" y="46"/>
                    <a:pt x="3491" y="46"/>
                    <a:pt x="3466" y="46"/>
                  </a:cubicBezTo>
                  <a:cubicBezTo>
                    <a:pt x="3466" y="46"/>
                    <a:pt x="3446" y="46"/>
                    <a:pt x="3425" y="21"/>
                  </a:cubicBezTo>
                  <a:lnTo>
                    <a:pt x="3279" y="21"/>
                  </a:lnTo>
                  <a:lnTo>
                    <a:pt x="3259" y="1"/>
                  </a:lnTo>
                  <a:close/>
                </a:path>
              </a:pathLst>
            </a:custGeom>
            <a:gradFill>
              <a:gsLst>
                <a:gs pos="0">
                  <a:srgbClr val="B0A1FB"/>
                </a:gs>
                <a:gs pos="100000">
                  <a:srgbClr val="1501A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609585"/>
              <a:endParaRPr sz="2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/>
              </a:endParaRPr>
            </a:p>
          </p:txBody>
        </p:sp>
        <p:sp>
          <p:nvSpPr>
            <p:cNvPr id="647" name="Google Shape;647;p41"/>
            <p:cNvSpPr/>
            <p:nvPr/>
          </p:nvSpPr>
          <p:spPr>
            <a:xfrm>
              <a:off x="5386890" y="2599730"/>
              <a:ext cx="285381" cy="134609"/>
            </a:xfrm>
            <a:custGeom>
              <a:avLst/>
              <a:gdLst/>
              <a:ahLst/>
              <a:cxnLst/>
              <a:rect l="l" t="t" r="r" b="b"/>
              <a:pathLst>
                <a:path w="4859" h="2292" extrusionOk="0">
                  <a:moveTo>
                    <a:pt x="3007" y="1"/>
                  </a:moveTo>
                  <a:lnTo>
                    <a:pt x="1" y="319"/>
                  </a:lnTo>
                  <a:lnTo>
                    <a:pt x="213" y="319"/>
                  </a:lnTo>
                  <a:cubicBezTo>
                    <a:pt x="233" y="339"/>
                    <a:pt x="253" y="339"/>
                    <a:pt x="273" y="339"/>
                  </a:cubicBezTo>
                  <a:lnTo>
                    <a:pt x="319" y="339"/>
                  </a:lnTo>
                  <a:cubicBezTo>
                    <a:pt x="359" y="339"/>
                    <a:pt x="399" y="359"/>
                    <a:pt x="465" y="379"/>
                  </a:cubicBezTo>
                  <a:cubicBezTo>
                    <a:pt x="505" y="379"/>
                    <a:pt x="551" y="399"/>
                    <a:pt x="591" y="420"/>
                  </a:cubicBezTo>
                  <a:lnTo>
                    <a:pt x="611" y="420"/>
                  </a:lnTo>
                  <a:cubicBezTo>
                    <a:pt x="652" y="445"/>
                    <a:pt x="697" y="465"/>
                    <a:pt x="717" y="485"/>
                  </a:cubicBezTo>
                  <a:lnTo>
                    <a:pt x="737" y="485"/>
                  </a:lnTo>
                  <a:cubicBezTo>
                    <a:pt x="778" y="505"/>
                    <a:pt x="823" y="526"/>
                    <a:pt x="843" y="546"/>
                  </a:cubicBezTo>
                  <a:lnTo>
                    <a:pt x="864" y="571"/>
                  </a:lnTo>
                  <a:cubicBezTo>
                    <a:pt x="904" y="591"/>
                    <a:pt x="949" y="611"/>
                    <a:pt x="970" y="652"/>
                  </a:cubicBezTo>
                  <a:lnTo>
                    <a:pt x="990" y="652"/>
                  </a:lnTo>
                  <a:cubicBezTo>
                    <a:pt x="1030" y="697"/>
                    <a:pt x="1075" y="717"/>
                    <a:pt x="1096" y="758"/>
                  </a:cubicBezTo>
                  <a:lnTo>
                    <a:pt x="1116" y="758"/>
                  </a:lnTo>
                  <a:cubicBezTo>
                    <a:pt x="1136" y="798"/>
                    <a:pt x="1181" y="823"/>
                    <a:pt x="1202" y="863"/>
                  </a:cubicBezTo>
                  <a:cubicBezTo>
                    <a:pt x="1222" y="863"/>
                    <a:pt x="1222" y="884"/>
                    <a:pt x="1242" y="884"/>
                  </a:cubicBezTo>
                  <a:cubicBezTo>
                    <a:pt x="1262" y="904"/>
                    <a:pt x="1282" y="949"/>
                    <a:pt x="1308" y="969"/>
                  </a:cubicBezTo>
                  <a:cubicBezTo>
                    <a:pt x="1308" y="990"/>
                    <a:pt x="1328" y="990"/>
                    <a:pt x="1328" y="1010"/>
                  </a:cubicBezTo>
                  <a:cubicBezTo>
                    <a:pt x="1348" y="1030"/>
                    <a:pt x="1368" y="1050"/>
                    <a:pt x="1388" y="1096"/>
                  </a:cubicBezTo>
                  <a:cubicBezTo>
                    <a:pt x="1408" y="1096"/>
                    <a:pt x="1408" y="1116"/>
                    <a:pt x="1434" y="1136"/>
                  </a:cubicBezTo>
                  <a:cubicBezTo>
                    <a:pt x="1434" y="1156"/>
                    <a:pt x="1454" y="1156"/>
                    <a:pt x="1454" y="1176"/>
                  </a:cubicBezTo>
                  <a:cubicBezTo>
                    <a:pt x="1474" y="1222"/>
                    <a:pt x="1494" y="1262"/>
                    <a:pt x="1535" y="1302"/>
                  </a:cubicBezTo>
                  <a:cubicBezTo>
                    <a:pt x="1535" y="1328"/>
                    <a:pt x="1560" y="1348"/>
                    <a:pt x="1560" y="1348"/>
                  </a:cubicBezTo>
                  <a:cubicBezTo>
                    <a:pt x="1580" y="1388"/>
                    <a:pt x="1600" y="1454"/>
                    <a:pt x="1620" y="1494"/>
                  </a:cubicBezTo>
                  <a:cubicBezTo>
                    <a:pt x="1640" y="1514"/>
                    <a:pt x="1640" y="1534"/>
                    <a:pt x="1640" y="1555"/>
                  </a:cubicBezTo>
                  <a:cubicBezTo>
                    <a:pt x="1661" y="1600"/>
                    <a:pt x="1686" y="1640"/>
                    <a:pt x="1706" y="1706"/>
                  </a:cubicBezTo>
                  <a:cubicBezTo>
                    <a:pt x="1726" y="1706"/>
                    <a:pt x="1726" y="1726"/>
                    <a:pt x="1726" y="1746"/>
                  </a:cubicBezTo>
                  <a:cubicBezTo>
                    <a:pt x="1746" y="1807"/>
                    <a:pt x="1767" y="1872"/>
                    <a:pt x="1787" y="1933"/>
                  </a:cubicBezTo>
                  <a:cubicBezTo>
                    <a:pt x="1787" y="1958"/>
                    <a:pt x="1787" y="1978"/>
                    <a:pt x="1812" y="1998"/>
                  </a:cubicBezTo>
                  <a:cubicBezTo>
                    <a:pt x="1812" y="2039"/>
                    <a:pt x="1832" y="2104"/>
                    <a:pt x="1832" y="2145"/>
                  </a:cubicBezTo>
                  <a:cubicBezTo>
                    <a:pt x="1852" y="2210"/>
                    <a:pt x="1852" y="2251"/>
                    <a:pt x="1872" y="2291"/>
                  </a:cubicBezTo>
                  <a:lnTo>
                    <a:pt x="4859" y="1978"/>
                  </a:lnTo>
                  <a:lnTo>
                    <a:pt x="4859" y="1872"/>
                  </a:lnTo>
                  <a:cubicBezTo>
                    <a:pt x="4859" y="1852"/>
                    <a:pt x="4839" y="1852"/>
                    <a:pt x="4839" y="1832"/>
                  </a:cubicBezTo>
                  <a:cubicBezTo>
                    <a:pt x="4839" y="1787"/>
                    <a:pt x="4813" y="1726"/>
                    <a:pt x="4813" y="1681"/>
                  </a:cubicBezTo>
                  <a:cubicBezTo>
                    <a:pt x="4793" y="1661"/>
                    <a:pt x="4793" y="1640"/>
                    <a:pt x="4793" y="1620"/>
                  </a:cubicBezTo>
                  <a:cubicBezTo>
                    <a:pt x="4773" y="1555"/>
                    <a:pt x="4753" y="1494"/>
                    <a:pt x="4733" y="1428"/>
                  </a:cubicBezTo>
                  <a:cubicBezTo>
                    <a:pt x="4733" y="1408"/>
                    <a:pt x="4713" y="1388"/>
                    <a:pt x="4713" y="1388"/>
                  </a:cubicBezTo>
                  <a:cubicBezTo>
                    <a:pt x="4687" y="1328"/>
                    <a:pt x="4667" y="1282"/>
                    <a:pt x="4647" y="1242"/>
                  </a:cubicBezTo>
                  <a:cubicBezTo>
                    <a:pt x="4647" y="1222"/>
                    <a:pt x="4627" y="1201"/>
                    <a:pt x="4627" y="1176"/>
                  </a:cubicBezTo>
                  <a:cubicBezTo>
                    <a:pt x="4607" y="1116"/>
                    <a:pt x="4586" y="1075"/>
                    <a:pt x="4561" y="1030"/>
                  </a:cubicBezTo>
                  <a:lnTo>
                    <a:pt x="4541" y="1010"/>
                  </a:lnTo>
                  <a:lnTo>
                    <a:pt x="4521" y="990"/>
                  </a:lnTo>
                  <a:cubicBezTo>
                    <a:pt x="4501" y="949"/>
                    <a:pt x="4480" y="904"/>
                    <a:pt x="4460" y="863"/>
                  </a:cubicBezTo>
                  <a:cubicBezTo>
                    <a:pt x="4460" y="863"/>
                    <a:pt x="4435" y="843"/>
                    <a:pt x="4435" y="823"/>
                  </a:cubicBezTo>
                  <a:cubicBezTo>
                    <a:pt x="4415" y="798"/>
                    <a:pt x="4415" y="778"/>
                    <a:pt x="4395" y="778"/>
                  </a:cubicBezTo>
                  <a:cubicBezTo>
                    <a:pt x="4375" y="737"/>
                    <a:pt x="4354" y="717"/>
                    <a:pt x="4354" y="697"/>
                  </a:cubicBezTo>
                  <a:lnTo>
                    <a:pt x="4334" y="697"/>
                  </a:lnTo>
                  <a:cubicBezTo>
                    <a:pt x="4334" y="672"/>
                    <a:pt x="4309" y="672"/>
                    <a:pt x="4309" y="652"/>
                  </a:cubicBezTo>
                  <a:cubicBezTo>
                    <a:pt x="4289" y="631"/>
                    <a:pt x="4269" y="611"/>
                    <a:pt x="4269" y="591"/>
                  </a:cubicBezTo>
                  <a:cubicBezTo>
                    <a:pt x="4248" y="591"/>
                    <a:pt x="4248" y="571"/>
                    <a:pt x="4228" y="571"/>
                  </a:cubicBezTo>
                  <a:cubicBezTo>
                    <a:pt x="4228" y="571"/>
                    <a:pt x="4228" y="546"/>
                    <a:pt x="4208" y="546"/>
                  </a:cubicBezTo>
                  <a:cubicBezTo>
                    <a:pt x="4208" y="526"/>
                    <a:pt x="4183" y="526"/>
                    <a:pt x="4183" y="505"/>
                  </a:cubicBezTo>
                  <a:cubicBezTo>
                    <a:pt x="4163" y="485"/>
                    <a:pt x="4143" y="465"/>
                    <a:pt x="4122" y="445"/>
                  </a:cubicBezTo>
                  <a:lnTo>
                    <a:pt x="4102" y="445"/>
                  </a:lnTo>
                  <a:cubicBezTo>
                    <a:pt x="4082" y="420"/>
                    <a:pt x="4057" y="399"/>
                    <a:pt x="4037" y="379"/>
                  </a:cubicBezTo>
                  <a:cubicBezTo>
                    <a:pt x="4016" y="359"/>
                    <a:pt x="4016" y="359"/>
                    <a:pt x="3996" y="339"/>
                  </a:cubicBezTo>
                  <a:lnTo>
                    <a:pt x="3976" y="339"/>
                  </a:lnTo>
                  <a:lnTo>
                    <a:pt x="3956" y="319"/>
                  </a:lnTo>
                  <a:lnTo>
                    <a:pt x="3890" y="253"/>
                  </a:lnTo>
                  <a:lnTo>
                    <a:pt x="3870" y="253"/>
                  </a:lnTo>
                  <a:lnTo>
                    <a:pt x="3850" y="233"/>
                  </a:lnTo>
                  <a:lnTo>
                    <a:pt x="3830" y="213"/>
                  </a:lnTo>
                  <a:cubicBezTo>
                    <a:pt x="3784" y="193"/>
                    <a:pt x="3764" y="193"/>
                    <a:pt x="3744" y="167"/>
                  </a:cubicBezTo>
                  <a:lnTo>
                    <a:pt x="3724" y="167"/>
                  </a:lnTo>
                  <a:cubicBezTo>
                    <a:pt x="3724" y="147"/>
                    <a:pt x="3704" y="147"/>
                    <a:pt x="3678" y="127"/>
                  </a:cubicBezTo>
                  <a:cubicBezTo>
                    <a:pt x="3658" y="127"/>
                    <a:pt x="3638" y="107"/>
                    <a:pt x="3598" y="107"/>
                  </a:cubicBezTo>
                  <a:cubicBezTo>
                    <a:pt x="3578" y="87"/>
                    <a:pt x="3552" y="87"/>
                    <a:pt x="3532" y="87"/>
                  </a:cubicBezTo>
                  <a:cubicBezTo>
                    <a:pt x="3512" y="66"/>
                    <a:pt x="3492" y="66"/>
                    <a:pt x="3472" y="66"/>
                  </a:cubicBezTo>
                  <a:lnTo>
                    <a:pt x="3451" y="41"/>
                  </a:lnTo>
                  <a:cubicBezTo>
                    <a:pt x="3426" y="41"/>
                    <a:pt x="3386" y="41"/>
                    <a:pt x="3366" y="21"/>
                  </a:cubicBezTo>
                  <a:lnTo>
                    <a:pt x="3280" y="21"/>
                  </a:lnTo>
                  <a:cubicBezTo>
                    <a:pt x="3260" y="21"/>
                    <a:pt x="3240" y="1"/>
                    <a:pt x="3219" y="1"/>
                  </a:cubicBezTo>
                  <a:close/>
                </a:path>
              </a:pathLst>
            </a:custGeom>
            <a:gradFill>
              <a:gsLst>
                <a:gs pos="0">
                  <a:srgbClr val="B0A1FB"/>
                </a:gs>
                <a:gs pos="100000">
                  <a:srgbClr val="1501A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609585"/>
              <a:endParaRPr sz="2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/>
              </a:endParaRPr>
            </a:p>
          </p:txBody>
        </p:sp>
        <p:sp>
          <p:nvSpPr>
            <p:cNvPr id="648" name="Google Shape;648;p41"/>
            <p:cNvSpPr/>
            <p:nvPr/>
          </p:nvSpPr>
          <p:spPr>
            <a:xfrm>
              <a:off x="5496836" y="2715899"/>
              <a:ext cx="246853" cy="237034"/>
            </a:xfrm>
            <a:custGeom>
              <a:avLst/>
              <a:gdLst/>
              <a:ahLst/>
              <a:cxnLst/>
              <a:rect l="l" t="t" r="r" b="b"/>
              <a:pathLst>
                <a:path w="4203" h="4036" extrusionOk="0">
                  <a:moveTo>
                    <a:pt x="2987" y="0"/>
                  </a:moveTo>
                  <a:lnTo>
                    <a:pt x="0" y="313"/>
                  </a:lnTo>
                  <a:cubicBezTo>
                    <a:pt x="21" y="333"/>
                    <a:pt x="66" y="333"/>
                    <a:pt x="106" y="358"/>
                  </a:cubicBezTo>
                  <a:lnTo>
                    <a:pt x="127" y="379"/>
                  </a:lnTo>
                  <a:cubicBezTo>
                    <a:pt x="167" y="399"/>
                    <a:pt x="192" y="419"/>
                    <a:pt x="233" y="439"/>
                  </a:cubicBezTo>
                  <a:lnTo>
                    <a:pt x="253" y="439"/>
                  </a:lnTo>
                  <a:cubicBezTo>
                    <a:pt x="273" y="459"/>
                    <a:pt x="318" y="485"/>
                    <a:pt x="359" y="525"/>
                  </a:cubicBezTo>
                  <a:cubicBezTo>
                    <a:pt x="399" y="545"/>
                    <a:pt x="419" y="565"/>
                    <a:pt x="465" y="611"/>
                  </a:cubicBezTo>
                  <a:lnTo>
                    <a:pt x="485" y="611"/>
                  </a:lnTo>
                  <a:cubicBezTo>
                    <a:pt x="505" y="651"/>
                    <a:pt x="545" y="671"/>
                    <a:pt x="571" y="712"/>
                  </a:cubicBezTo>
                  <a:cubicBezTo>
                    <a:pt x="571" y="712"/>
                    <a:pt x="591" y="712"/>
                    <a:pt x="591" y="737"/>
                  </a:cubicBezTo>
                  <a:cubicBezTo>
                    <a:pt x="611" y="757"/>
                    <a:pt x="631" y="777"/>
                    <a:pt x="651" y="818"/>
                  </a:cubicBezTo>
                  <a:cubicBezTo>
                    <a:pt x="671" y="818"/>
                    <a:pt x="671" y="838"/>
                    <a:pt x="697" y="838"/>
                  </a:cubicBezTo>
                  <a:cubicBezTo>
                    <a:pt x="717" y="863"/>
                    <a:pt x="717" y="903"/>
                    <a:pt x="737" y="923"/>
                  </a:cubicBezTo>
                  <a:cubicBezTo>
                    <a:pt x="757" y="944"/>
                    <a:pt x="757" y="944"/>
                    <a:pt x="777" y="964"/>
                  </a:cubicBezTo>
                  <a:cubicBezTo>
                    <a:pt x="777" y="989"/>
                    <a:pt x="798" y="1009"/>
                    <a:pt x="798" y="1009"/>
                  </a:cubicBezTo>
                  <a:cubicBezTo>
                    <a:pt x="823" y="1050"/>
                    <a:pt x="843" y="1090"/>
                    <a:pt x="863" y="1115"/>
                  </a:cubicBezTo>
                  <a:cubicBezTo>
                    <a:pt x="883" y="1135"/>
                    <a:pt x="883" y="1156"/>
                    <a:pt x="903" y="1176"/>
                  </a:cubicBezTo>
                  <a:cubicBezTo>
                    <a:pt x="924" y="1216"/>
                    <a:pt x="924" y="1241"/>
                    <a:pt x="949" y="1282"/>
                  </a:cubicBezTo>
                  <a:cubicBezTo>
                    <a:pt x="969" y="1302"/>
                    <a:pt x="969" y="1322"/>
                    <a:pt x="989" y="1342"/>
                  </a:cubicBezTo>
                  <a:cubicBezTo>
                    <a:pt x="989" y="1388"/>
                    <a:pt x="1009" y="1428"/>
                    <a:pt x="1030" y="1468"/>
                  </a:cubicBezTo>
                  <a:cubicBezTo>
                    <a:pt x="1030" y="1493"/>
                    <a:pt x="1050" y="1493"/>
                    <a:pt x="1050" y="1514"/>
                  </a:cubicBezTo>
                  <a:cubicBezTo>
                    <a:pt x="1075" y="1574"/>
                    <a:pt x="1095" y="1640"/>
                    <a:pt x="1115" y="1700"/>
                  </a:cubicBezTo>
                  <a:cubicBezTo>
                    <a:pt x="1115" y="1766"/>
                    <a:pt x="1135" y="1826"/>
                    <a:pt x="1156" y="1892"/>
                  </a:cubicBezTo>
                  <a:lnTo>
                    <a:pt x="1156" y="1973"/>
                  </a:lnTo>
                  <a:cubicBezTo>
                    <a:pt x="1176" y="1998"/>
                    <a:pt x="1176" y="2038"/>
                    <a:pt x="1176" y="2058"/>
                  </a:cubicBezTo>
                  <a:cubicBezTo>
                    <a:pt x="1176" y="2099"/>
                    <a:pt x="1176" y="2144"/>
                    <a:pt x="1201" y="2205"/>
                  </a:cubicBezTo>
                  <a:lnTo>
                    <a:pt x="1201" y="2396"/>
                  </a:lnTo>
                  <a:lnTo>
                    <a:pt x="1201" y="2437"/>
                  </a:lnTo>
                  <a:lnTo>
                    <a:pt x="1201" y="2477"/>
                  </a:lnTo>
                  <a:cubicBezTo>
                    <a:pt x="1176" y="2543"/>
                    <a:pt x="1176" y="2583"/>
                    <a:pt x="1156" y="2628"/>
                  </a:cubicBezTo>
                  <a:lnTo>
                    <a:pt x="1156" y="2649"/>
                  </a:lnTo>
                  <a:cubicBezTo>
                    <a:pt x="1135" y="2689"/>
                    <a:pt x="1135" y="2709"/>
                    <a:pt x="1135" y="2755"/>
                  </a:cubicBezTo>
                  <a:lnTo>
                    <a:pt x="1115" y="2775"/>
                  </a:lnTo>
                  <a:cubicBezTo>
                    <a:pt x="1115" y="2815"/>
                    <a:pt x="1095" y="2835"/>
                    <a:pt x="1095" y="2881"/>
                  </a:cubicBezTo>
                  <a:lnTo>
                    <a:pt x="1095" y="2901"/>
                  </a:lnTo>
                  <a:cubicBezTo>
                    <a:pt x="1095" y="2921"/>
                    <a:pt x="1075" y="2941"/>
                    <a:pt x="1075" y="2961"/>
                  </a:cubicBezTo>
                  <a:lnTo>
                    <a:pt x="1075" y="3007"/>
                  </a:lnTo>
                  <a:cubicBezTo>
                    <a:pt x="1050" y="3027"/>
                    <a:pt x="1050" y="3047"/>
                    <a:pt x="1050" y="3067"/>
                  </a:cubicBezTo>
                  <a:cubicBezTo>
                    <a:pt x="1050" y="3088"/>
                    <a:pt x="1030" y="3108"/>
                    <a:pt x="1030" y="3133"/>
                  </a:cubicBezTo>
                  <a:lnTo>
                    <a:pt x="1030" y="3153"/>
                  </a:lnTo>
                  <a:cubicBezTo>
                    <a:pt x="1030" y="3153"/>
                    <a:pt x="1030" y="3173"/>
                    <a:pt x="1009" y="3193"/>
                  </a:cubicBezTo>
                  <a:lnTo>
                    <a:pt x="1009" y="3234"/>
                  </a:lnTo>
                  <a:cubicBezTo>
                    <a:pt x="1009" y="3259"/>
                    <a:pt x="989" y="3259"/>
                    <a:pt x="989" y="3279"/>
                  </a:cubicBezTo>
                  <a:lnTo>
                    <a:pt x="989" y="3299"/>
                  </a:lnTo>
                  <a:lnTo>
                    <a:pt x="989" y="3320"/>
                  </a:lnTo>
                  <a:lnTo>
                    <a:pt x="989" y="3340"/>
                  </a:lnTo>
                  <a:lnTo>
                    <a:pt x="969" y="3340"/>
                  </a:lnTo>
                  <a:lnTo>
                    <a:pt x="969" y="3360"/>
                  </a:lnTo>
                  <a:lnTo>
                    <a:pt x="969" y="3385"/>
                  </a:lnTo>
                  <a:lnTo>
                    <a:pt x="949" y="3385"/>
                  </a:lnTo>
                  <a:lnTo>
                    <a:pt x="949" y="3405"/>
                  </a:lnTo>
                  <a:cubicBezTo>
                    <a:pt x="924" y="3426"/>
                    <a:pt x="924" y="3446"/>
                    <a:pt x="903" y="3466"/>
                  </a:cubicBezTo>
                  <a:cubicBezTo>
                    <a:pt x="883" y="3486"/>
                    <a:pt x="883" y="3511"/>
                    <a:pt x="863" y="3531"/>
                  </a:cubicBezTo>
                  <a:cubicBezTo>
                    <a:pt x="863" y="3552"/>
                    <a:pt x="843" y="3552"/>
                    <a:pt x="843" y="3572"/>
                  </a:cubicBezTo>
                  <a:lnTo>
                    <a:pt x="823" y="3592"/>
                  </a:lnTo>
                  <a:lnTo>
                    <a:pt x="798" y="3612"/>
                  </a:lnTo>
                  <a:lnTo>
                    <a:pt x="777" y="3637"/>
                  </a:lnTo>
                  <a:lnTo>
                    <a:pt x="777" y="3658"/>
                  </a:lnTo>
                  <a:cubicBezTo>
                    <a:pt x="212" y="4016"/>
                    <a:pt x="212" y="4016"/>
                    <a:pt x="192" y="4016"/>
                  </a:cubicBezTo>
                  <a:cubicBezTo>
                    <a:pt x="174" y="4016"/>
                    <a:pt x="169" y="4027"/>
                    <a:pt x="159" y="4032"/>
                  </a:cubicBezTo>
                  <a:lnTo>
                    <a:pt x="159" y="4032"/>
                  </a:lnTo>
                  <a:lnTo>
                    <a:pt x="3133" y="3718"/>
                  </a:lnTo>
                  <a:lnTo>
                    <a:pt x="3153" y="3718"/>
                  </a:lnTo>
                  <a:cubicBezTo>
                    <a:pt x="3173" y="3718"/>
                    <a:pt x="3173" y="3698"/>
                    <a:pt x="3194" y="3698"/>
                  </a:cubicBezTo>
                  <a:cubicBezTo>
                    <a:pt x="3219" y="3698"/>
                    <a:pt x="3572" y="3592"/>
                    <a:pt x="3849" y="3234"/>
                  </a:cubicBezTo>
                  <a:lnTo>
                    <a:pt x="3870" y="3214"/>
                  </a:lnTo>
                  <a:cubicBezTo>
                    <a:pt x="3890" y="3193"/>
                    <a:pt x="3910" y="3153"/>
                    <a:pt x="3910" y="3153"/>
                  </a:cubicBezTo>
                  <a:cubicBezTo>
                    <a:pt x="3930" y="3133"/>
                    <a:pt x="3930" y="3108"/>
                    <a:pt x="3950" y="3088"/>
                  </a:cubicBezTo>
                  <a:lnTo>
                    <a:pt x="3950" y="3067"/>
                  </a:lnTo>
                  <a:lnTo>
                    <a:pt x="3976" y="3067"/>
                  </a:lnTo>
                  <a:lnTo>
                    <a:pt x="3976" y="3047"/>
                  </a:lnTo>
                  <a:lnTo>
                    <a:pt x="3976" y="3027"/>
                  </a:lnTo>
                  <a:cubicBezTo>
                    <a:pt x="3976" y="3027"/>
                    <a:pt x="4162" y="2669"/>
                    <a:pt x="4203" y="2164"/>
                  </a:cubicBezTo>
                  <a:lnTo>
                    <a:pt x="4203" y="2124"/>
                  </a:lnTo>
                  <a:lnTo>
                    <a:pt x="4203" y="2079"/>
                  </a:lnTo>
                  <a:lnTo>
                    <a:pt x="4203" y="2018"/>
                  </a:lnTo>
                  <a:lnTo>
                    <a:pt x="4203" y="1912"/>
                  </a:lnTo>
                  <a:lnTo>
                    <a:pt x="4203" y="1892"/>
                  </a:lnTo>
                  <a:lnTo>
                    <a:pt x="4182" y="1892"/>
                  </a:lnTo>
                  <a:lnTo>
                    <a:pt x="4182" y="1766"/>
                  </a:lnTo>
                  <a:lnTo>
                    <a:pt x="4182" y="1746"/>
                  </a:lnTo>
                  <a:cubicBezTo>
                    <a:pt x="4182" y="1720"/>
                    <a:pt x="4162" y="1680"/>
                    <a:pt x="4162" y="1660"/>
                  </a:cubicBezTo>
                  <a:lnTo>
                    <a:pt x="4162" y="1594"/>
                  </a:lnTo>
                  <a:lnTo>
                    <a:pt x="4162" y="1574"/>
                  </a:lnTo>
                  <a:cubicBezTo>
                    <a:pt x="4142" y="1514"/>
                    <a:pt x="4122" y="1448"/>
                    <a:pt x="4122" y="1388"/>
                  </a:cubicBezTo>
                  <a:cubicBezTo>
                    <a:pt x="4102" y="1322"/>
                    <a:pt x="4076" y="1261"/>
                    <a:pt x="4056" y="1196"/>
                  </a:cubicBezTo>
                  <a:cubicBezTo>
                    <a:pt x="4056" y="1176"/>
                    <a:pt x="4036" y="1176"/>
                    <a:pt x="4036" y="1156"/>
                  </a:cubicBezTo>
                  <a:cubicBezTo>
                    <a:pt x="4016" y="1115"/>
                    <a:pt x="3996" y="1070"/>
                    <a:pt x="3996" y="1029"/>
                  </a:cubicBezTo>
                  <a:cubicBezTo>
                    <a:pt x="3976" y="1009"/>
                    <a:pt x="3976" y="989"/>
                    <a:pt x="3950" y="964"/>
                  </a:cubicBezTo>
                  <a:cubicBezTo>
                    <a:pt x="3930" y="923"/>
                    <a:pt x="3930" y="903"/>
                    <a:pt x="3910" y="863"/>
                  </a:cubicBezTo>
                  <a:cubicBezTo>
                    <a:pt x="3890" y="838"/>
                    <a:pt x="3890" y="838"/>
                    <a:pt x="3890" y="818"/>
                  </a:cubicBezTo>
                  <a:lnTo>
                    <a:pt x="3870" y="797"/>
                  </a:lnTo>
                  <a:cubicBezTo>
                    <a:pt x="3849" y="777"/>
                    <a:pt x="3824" y="737"/>
                    <a:pt x="3804" y="691"/>
                  </a:cubicBezTo>
                  <a:cubicBezTo>
                    <a:pt x="3804" y="691"/>
                    <a:pt x="3804" y="671"/>
                    <a:pt x="3784" y="671"/>
                  </a:cubicBezTo>
                  <a:lnTo>
                    <a:pt x="3784" y="651"/>
                  </a:lnTo>
                  <a:cubicBezTo>
                    <a:pt x="3764" y="631"/>
                    <a:pt x="3764" y="631"/>
                    <a:pt x="3743" y="611"/>
                  </a:cubicBezTo>
                  <a:cubicBezTo>
                    <a:pt x="3743" y="585"/>
                    <a:pt x="3723" y="565"/>
                    <a:pt x="3698" y="545"/>
                  </a:cubicBezTo>
                  <a:lnTo>
                    <a:pt x="3698" y="525"/>
                  </a:lnTo>
                  <a:cubicBezTo>
                    <a:pt x="3678" y="525"/>
                    <a:pt x="3678" y="505"/>
                    <a:pt x="3658" y="505"/>
                  </a:cubicBezTo>
                  <a:cubicBezTo>
                    <a:pt x="3658" y="485"/>
                    <a:pt x="3638" y="459"/>
                    <a:pt x="3638" y="459"/>
                  </a:cubicBezTo>
                  <a:cubicBezTo>
                    <a:pt x="3617" y="439"/>
                    <a:pt x="3617" y="419"/>
                    <a:pt x="3597" y="419"/>
                  </a:cubicBezTo>
                  <a:cubicBezTo>
                    <a:pt x="3597" y="399"/>
                    <a:pt x="3572" y="399"/>
                    <a:pt x="3572" y="399"/>
                  </a:cubicBezTo>
                  <a:lnTo>
                    <a:pt x="3552" y="379"/>
                  </a:lnTo>
                  <a:lnTo>
                    <a:pt x="3491" y="313"/>
                  </a:lnTo>
                  <a:lnTo>
                    <a:pt x="3491" y="293"/>
                  </a:lnTo>
                  <a:lnTo>
                    <a:pt x="3471" y="293"/>
                  </a:lnTo>
                  <a:lnTo>
                    <a:pt x="3426" y="253"/>
                  </a:lnTo>
                  <a:cubicBezTo>
                    <a:pt x="3406" y="232"/>
                    <a:pt x="3385" y="207"/>
                    <a:pt x="3365" y="207"/>
                  </a:cubicBezTo>
                  <a:lnTo>
                    <a:pt x="3365" y="187"/>
                  </a:lnTo>
                  <a:cubicBezTo>
                    <a:pt x="3345" y="187"/>
                    <a:pt x="3320" y="167"/>
                    <a:pt x="3300" y="147"/>
                  </a:cubicBezTo>
                  <a:cubicBezTo>
                    <a:pt x="3279" y="147"/>
                    <a:pt x="3259" y="126"/>
                    <a:pt x="3259" y="126"/>
                  </a:cubicBezTo>
                  <a:lnTo>
                    <a:pt x="3239" y="126"/>
                  </a:lnTo>
                  <a:lnTo>
                    <a:pt x="3239" y="106"/>
                  </a:lnTo>
                  <a:cubicBezTo>
                    <a:pt x="3219" y="106"/>
                    <a:pt x="3194" y="81"/>
                    <a:pt x="3173" y="81"/>
                  </a:cubicBezTo>
                  <a:cubicBezTo>
                    <a:pt x="3153" y="61"/>
                    <a:pt x="3153" y="61"/>
                    <a:pt x="3133" y="61"/>
                  </a:cubicBezTo>
                  <a:lnTo>
                    <a:pt x="3113" y="41"/>
                  </a:lnTo>
                  <a:cubicBezTo>
                    <a:pt x="3093" y="41"/>
                    <a:pt x="3068" y="20"/>
                    <a:pt x="3047" y="20"/>
                  </a:cubicBezTo>
                  <a:cubicBezTo>
                    <a:pt x="3027" y="0"/>
                    <a:pt x="3007" y="0"/>
                    <a:pt x="2987" y="0"/>
                  </a:cubicBezTo>
                  <a:close/>
                  <a:moveTo>
                    <a:pt x="159" y="4032"/>
                  </a:moveTo>
                  <a:lnTo>
                    <a:pt x="127" y="4036"/>
                  </a:lnTo>
                  <a:lnTo>
                    <a:pt x="147" y="4036"/>
                  </a:lnTo>
                  <a:cubicBezTo>
                    <a:pt x="152" y="4036"/>
                    <a:pt x="156" y="4035"/>
                    <a:pt x="159" y="4032"/>
                  </a:cubicBezTo>
                  <a:close/>
                </a:path>
              </a:pathLst>
            </a:custGeom>
            <a:gradFill>
              <a:gsLst>
                <a:gs pos="0">
                  <a:srgbClr val="B0A1FB"/>
                </a:gs>
                <a:gs pos="100000">
                  <a:srgbClr val="1501A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609585"/>
              <a:endParaRPr sz="2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/>
              </a:endParaRPr>
            </a:p>
          </p:txBody>
        </p:sp>
        <p:sp>
          <p:nvSpPr>
            <p:cNvPr id="649" name="Google Shape;649;p41"/>
            <p:cNvSpPr/>
            <p:nvPr/>
          </p:nvSpPr>
          <p:spPr>
            <a:xfrm>
              <a:off x="5035265" y="2528305"/>
              <a:ext cx="535188" cy="424636"/>
            </a:xfrm>
            <a:custGeom>
              <a:avLst/>
              <a:gdLst/>
              <a:ahLst/>
              <a:cxnLst/>
              <a:rect l="l" t="t" r="r" b="b"/>
              <a:pathLst>
                <a:path w="9061" h="7189" extrusionOk="0">
                  <a:moveTo>
                    <a:pt x="3340" y="1"/>
                  </a:moveTo>
                  <a:cubicBezTo>
                    <a:pt x="3340" y="21"/>
                    <a:pt x="3340" y="21"/>
                    <a:pt x="3299" y="21"/>
                  </a:cubicBezTo>
                  <a:lnTo>
                    <a:pt x="3214" y="21"/>
                  </a:lnTo>
                  <a:cubicBezTo>
                    <a:pt x="3193" y="21"/>
                    <a:pt x="3173" y="41"/>
                    <a:pt x="3153" y="41"/>
                  </a:cubicBezTo>
                  <a:lnTo>
                    <a:pt x="3108" y="41"/>
                  </a:lnTo>
                  <a:cubicBezTo>
                    <a:pt x="3027" y="61"/>
                    <a:pt x="2961" y="81"/>
                    <a:pt x="2881" y="127"/>
                  </a:cubicBezTo>
                  <a:cubicBezTo>
                    <a:pt x="2855" y="127"/>
                    <a:pt x="2855" y="127"/>
                    <a:pt x="2835" y="147"/>
                  </a:cubicBezTo>
                  <a:cubicBezTo>
                    <a:pt x="2815" y="147"/>
                    <a:pt x="2815" y="147"/>
                    <a:pt x="2795" y="167"/>
                  </a:cubicBezTo>
                  <a:cubicBezTo>
                    <a:pt x="2775" y="167"/>
                    <a:pt x="2754" y="187"/>
                    <a:pt x="2754" y="187"/>
                  </a:cubicBezTo>
                  <a:cubicBezTo>
                    <a:pt x="2729" y="187"/>
                    <a:pt x="2709" y="207"/>
                    <a:pt x="2709" y="207"/>
                  </a:cubicBezTo>
                  <a:cubicBezTo>
                    <a:pt x="2689" y="233"/>
                    <a:pt x="2669" y="233"/>
                    <a:pt x="2669" y="233"/>
                  </a:cubicBezTo>
                  <a:cubicBezTo>
                    <a:pt x="2649" y="253"/>
                    <a:pt x="2628" y="253"/>
                    <a:pt x="2628" y="273"/>
                  </a:cubicBezTo>
                  <a:cubicBezTo>
                    <a:pt x="2603" y="273"/>
                    <a:pt x="2603" y="293"/>
                    <a:pt x="2583" y="293"/>
                  </a:cubicBezTo>
                  <a:cubicBezTo>
                    <a:pt x="2563" y="313"/>
                    <a:pt x="2563" y="313"/>
                    <a:pt x="2543" y="333"/>
                  </a:cubicBezTo>
                  <a:cubicBezTo>
                    <a:pt x="2522" y="333"/>
                    <a:pt x="2522" y="333"/>
                    <a:pt x="2502" y="359"/>
                  </a:cubicBezTo>
                  <a:cubicBezTo>
                    <a:pt x="2477" y="359"/>
                    <a:pt x="2477" y="379"/>
                    <a:pt x="2457" y="399"/>
                  </a:cubicBezTo>
                  <a:cubicBezTo>
                    <a:pt x="2457" y="399"/>
                    <a:pt x="2437" y="399"/>
                    <a:pt x="2416" y="419"/>
                  </a:cubicBezTo>
                  <a:cubicBezTo>
                    <a:pt x="2416" y="439"/>
                    <a:pt x="2396" y="439"/>
                    <a:pt x="2376" y="460"/>
                  </a:cubicBezTo>
                  <a:cubicBezTo>
                    <a:pt x="2376" y="460"/>
                    <a:pt x="2376" y="485"/>
                    <a:pt x="2351" y="505"/>
                  </a:cubicBezTo>
                  <a:cubicBezTo>
                    <a:pt x="2331" y="505"/>
                    <a:pt x="2331" y="525"/>
                    <a:pt x="2311" y="525"/>
                  </a:cubicBezTo>
                  <a:cubicBezTo>
                    <a:pt x="2311" y="545"/>
                    <a:pt x="2290" y="545"/>
                    <a:pt x="2270" y="565"/>
                  </a:cubicBezTo>
                  <a:cubicBezTo>
                    <a:pt x="2270" y="586"/>
                    <a:pt x="2250" y="586"/>
                    <a:pt x="2250" y="611"/>
                  </a:cubicBezTo>
                  <a:lnTo>
                    <a:pt x="2205" y="651"/>
                  </a:lnTo>
                  <a:cubicBezTo>
                    <a:pt x="2124" y="777"/>
                    <a:pt x="2018" y="924"/>
                    <a:pt x="1952" y="1090"/>
                  </a:cubicBezTo>
                  <a:cubicBezTo>
                    <a:pt x="1932" y="1090"/>
                    <a:pt x="1932" y="1115"/>
                    <a:pt x="1932" y="1136"/>
                  </a:cubicBezTo>
                  <a:cubicBezTo>
                    <a:pt x="1912" y="1156"/>
                    <a:pt x="1912" y="1176"/>
                    <a:pt x="1892" y="1196"/>
                  </a:cubicBezTo>
                  <a:cubicBezTo>
                    <a:pt x="1892" y="1216"/>
                    <a:pt x="1892" y="1216"/>
                    <a:pt x="1872" y="1262"/>
                  </a:cubicBezTo>
                  <a:cubicBezTo>
                    <a:pt x="1872" y="1262"/>
                    <a:pt x="1872" y="1282"/>
                    <a:pt x="1846" y="1302"/>
                  </a:cubicBezTo>
                  <a:cubicBezTo>
                    <a:pt x="1846" y="1322"/>
                    <a:pt x="1846" y="1322"/>
                    <a:pt x="1826" y="1368"/>
                  </a:cubicBezTo>
                  <a:lnTo>
                    <a:pt x="1826" y="1428"/>
                  </a:lnTo>
                  <a:cubicBezTo>
                    <a:pt x="1806" y="1428"/>
                    <a:pt x="1806" y="1448"/>
                    <a:pt x="1806" y="1468"/>
                  </a:cubicBezTo>
                  <a:cubicBezTo>
                    <a:pt x="1806" y="1494"/>
                    <a:pt x="1786" y="1514"/>
                    <a:pt x="1786" y="1534"/>
                  </a:cubicBezTo>
                  <a:cubicBezTo>
                    <a:pt x="1786" y="1554"/>
                    <a:pt x="1786" y="1554"/>
                    <a:pt x="1766" y="1595"/>
                  </a:cubicBezTo>
                  <a:cubicBezTo>
                    <a:pt x="1766" y="1620"/>
                    <a:pt x="1766" y="1620"/>
                    <a:pt x="1746" y="1660"/>
                  </a:cubicBezTo>
                  <a:lnTo>
                    <a:pt x="1746" y="1721"/>
                  </a:lnTo>
                  <a:cubicBezTo>
                    <a:pt x="1746" y="1746"/>
                    <a:pt x="1746" y="1746"/>
                    <a:pt x="1720" y="1786"/>
                  </a:cubicBezTo>
                  <a:lnTo>
                    <a:pt x="1720" y="1847"/>
                  </a:lnTo>
                  <a:cubicBezTo>
                    <a:pt x="1720" y="1847"/>
                    <a:pt x="1720" y="1872"/>
                    <a:pt x="1700" y="1912"/>
                  </a:cubicBezTo>
                  <a:lnTo>
                    <a:pt x="1700" y="1973"/>
                  </a:lnTo>
                  <a:lnTo>
                    <a:pt x="1700" y="2038"/>
                  </a:lnTo>
                  <a:cubicBezTo>
                    <a:pt x="1700" y="2059"/>
                    <a:pt x="1680" y="2059"/>
                    <a:pt x="1680" y="2099"/>
                  </a:cubicBezTo>
                  <a:lnTo>
                    <a:pt x="1680" y="2165"/>
                  </a:lnTo>
                  <a:lnTo>
                    <a:pt x="1680" y="2250"/>
                  </a:lnTo>
                  <a:lnTo>
                    <a:pt x="1680" y="2311"/>
                  </a:lnTo>
                  <a:lnTo>
                    <a:pt x="1680" y="2376"/>
                  </a:lnTo>
                  <a:lnTo>
                    <a:pt x="1428" y="2331"/>
                  </a:lnTo>
                  <a:lnTo>
                    <a:pt x="1070" y="2331"/>
                  </a:lnTo>
                  <a:cubicBezTo>
                    <a:pt x="484" y="2376"/>
                    <a:pt x="0" y="3088"/>
                    <a:pt x="0" y="3991"/>
                  </a:cubicBezTo>
                  <a:cubicBezTo>
                    <a:pt x="0" y="4309"/>
                    <a:pt x="61" y="4581"/>
                    <a:pt x="146" y="4833"/>
                  </a:cubicBezTo>
                  <a:cubicBezTo>
                    <a:pt x="379" y="5484"/>
                    <a:pt x="863" y="6008"/>
                    <a:pt x="1408" y="6114"/>
                  </a:cubicBezTo>
                  <a:lnTo>
                    <a:pt x="7627" y="7189"/>
                  </a:lnTo>
                  <a:lnTo>
                    <a:pt x="8006" y="7189"/>
                  </a:lnTo>
                  <a:cubicBezTo>
                    <a:pt x="8026" y="7189"/>
                    <a:pt x="8026" y="7169"/>
                    <a:pt x="8051" y="7169"/>
                  </a:cubicBezTo>
                  <a:cubicBezTo>
                    <a:pt x="8071" y="7169"/>
                    <a:pt x="8071" y="7169"/>
                    <a:pt x="8636" y="6811"/>
                  </a:cubicBezTo>
                  <a:cubicBezTo>
                    <a:pt x="8636" y="6790"/>
                    <a:pt x="8636" y="6790"/>
                    <a:pt x="8657" y="6765"/>
                  </a:cubicBezTo>
                  <a:lnTo>
                    <a:pt x="8682" y="6745"/>
                  </a:lnTo>
                  <a:lnTo>
                    <a:pt x="8702" y="6725"/>
                  </a:lnTo>
                  <a:cubicBezTo>
                    <a:pt x="8702" y="6705"/>
                    <a:pt x="8722" y="6705"/>
                    <a:pt x="8722" y="6684"/>
                  </a:cubicBezTo>
                  <a:cubicBezTo>
                    <a:pt x="8742" y="6639"/>
                    <a:pt x="8783" y="6599"/>
                    <a:pt x="8808" y="6558"/>
                  </a:cubicBezTo>
                  <a:cubicBezTo>
                    <a:pt x="8808" y="6538"/>
                    <a:pt x="8828" y="6538"/>
                    <a:pt x="8828" y="6513"/>
                  </a:cubicBezTo>
                  <a:cubicBezTo>
                    <a:pt x="8828" y="6513"/>
                    <a:pt x="8848" y="6493"/>
                    <a:pt x="9060" y="5630"/>
                  </a:cubicBezTo>
                  <a:lnTo>
                    <a:pt x="9060" y="5590"/>
                  </a:lnTo>
                  <a:lnTo>
                    <a:pt x="9060" y="5549"/>
                  </a:lnTo>
                  <a:cubicBezTo>
                    <a:pt x="9060" y="4601"/>
                    <a:pt x="8530" y="3718"/>
                    <a:pt x="7859" y="3466"/>
                  </a:cubicBezTo>
                  <a:cubicBezTo>
                    <a:pt x="7713" y="2477"/>
                    <a:pt x="7083" y="1640"/>
                    <a:pt x="6306" y="1514"/>
                  </a:cubicBezTo>
                  <a:lnTo>
                    <a:pt x="6260" y="1514"/>
                  </a:lnTo>
                  <a:cubicBezTo>
                    <a:pt x="6240" y="1514"/>
                    <a:pt x="6220" y="1514"/>
                    <a:pt x="6200" y="1494"/>
                  </a:cubicBezTo>
                  <a:lnTo>
                    <a:pt x="6008" y="1494"/>
                  </a:lnTo>
                  <a:cubicBezTo>
                    <a:pt x="5988" y="1494"/>
                    <a:pt x="5968" y="1514"/>
                    <a:pt x="5968" y="1514"/>
                  </a:cubicBezTo>
                  <a:lnTo>
                    <a:pt x="5862" y="1514"/>
                  </a:lnTo>
                  <a:cubicBezTo>
                    <a:pt x="5842" y="1534"/>
                    <a:pt x="5842" y="1534"/>
                    <a:pt x="5822" y="1534"/>
                  </a:cubicBezTo>
                  <a:cubicBezTo>
                    <a:pt x="5801" y="1534"/>
                    <a:pt x="5781" y="1534"/>
                    <a:pt x="5756" y="1554"/>
                  </a:cubicBezTo>
                  <a:lnTo>
                    <a:pt x="5716" y="1554"/>
                  </a:lnTo>
                  <a:cubicBezTo>
                    <a:pt x="5716" y="1574"/>
                    <a:pt x="5695" y="1574"/>
                    <a:pt x="5675" y="1574"/>
                  </a:cubicBezTo>
                  <a:cubicBezTo>
                    <a:pt x="5675" y="1574"/>
                    <a:pt x="5655" y="1595"/>
                    <a:pt x="5630" y="1595"/>
                  </a:cubicBezTo>
                  <a:cubicBezTo>
                    <a:pt x="5610" y="1595"/>
                    <a:pt x="5610" y="1620"/>
                    <a:pt x="5589" y="1620"/>
                  </a:cubicBezTo>
                  <a:cubicBezTo>
                    <a:pt x="5569" y="1620"/>
                    <a:pt x="5569" y="1640"/>
                    <a:pt x="5549" y="1640"/>
                  </a:cubicBezTo>
                  <a:cubicBezTo>
                    <a:pt x="5529" y="1640"/>
                    <a:pt x="5529" y="1660"/>
                    <a:pt x="5504" y="1660"/>
                  </a:cubicBezTo>
                  <a:cubicBezTo>
                    <a:pt x="5484" y="1680"/>
                    <a:pt x="5484" y="1680"/>
                    <a:pt x="5463" y="1680"/>
                  </a:cubicBezTo>
                  <a:cubicBezTo>
                    <a:pt x="5125" y="818"/>
                    <a:pt x="4475" y="167"/>
                    <a:pt x="3718" y="21"/>
                  </a:cubicBezTo>
                  <a:lnTo>
                    <a:pt x="3572" y="21"/>
                  </a:lnTo>
                  <a:lnTo>
                    <a:pt x="3551" y="1"/>
                  </a:lnTo>
                  <a:close/>
                </a:path>
              </a:pathLst>
            </a:custGeom>
            <a:gradFill>
              <a:gsLst>
                <a:gs pos="0">
                  <a:srgbClr val="B0A1FB"/>
                </a:gs>
                <a:gs pos="100000">
                  <a:srgbClr val="1501A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609585"/>
              <a:endParaRPr sz="2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/>
              </a:endParaRPr>
            </a:p>
          </p:txBody>
        </p:sp>
      </p:grpSp>
      <p:cxnSp>
        <p:nvCxnSpPr>
          <p:cNvPr id="43" name="Google Shape;619;p41"/>
          <p:cNvCxnSpPr/>
          <p:nvPr/>
        </p:nvCxnSpPr>
        <p:spPr>
          <a:xfrm>
            <a:off x="9438092" y="3643333"/>
            <a:ext cx="16684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635" name="Google Shape;635;p41"/>
          <p:cNvGrpSpPr/>
          <p:nvPr/>
        </p:nvGrpSpPr>
        <p:grpSpPr>
          <a:xfrm>
            <a:off x="8906585" y="3349394"/>
            <a:ext cx="944564" cy="587863"/>
            <a:chOff x="5028953" y="2512045"/>
            <a:chExt cx="708423" cy="440897"/>
          </a:xfrm>
        </p:grpSpPr>
        <p:sp>
          <p:nvSpPr>
            <p:cNvPr id="636" name="Google Shape;636;p41"/>
            <p:cNvSpPr/>
            <p:nvPr/>
          </p:nvSpPr>
          <p:spPr>
            <a:xfrm>
              <a:off x="5222706" y="2512045"/>
              <a:ext cx="303706" cy="117401"/>
            </a:xfrm>
            <a:custGeom>
              <a:avLst/>
              <a:gdLst/>
              <a:ahLst/>
              <a:cxnLst/>
              <a:rect l="l" t="t" r="r" b="b"/>
              <a:pathLst>
                <a:path w="5171" h="1999" extrusionOk="0">
                  <a:moveTo>
                    <a:pt x="41" y="319"/>
                  </a:moveTo>
                  <a:cubicBezTo>
                    <a:pt x="41" y="327"/>
                    <a:pt x="41" y="332"/>
                    <a:pt x="38" y="335"/>
                  </a:cubicBezTo>
                  <a:lnTo>
                    <a:pt x="38" y="335"/>
                  </a:lnTo>
                  <a:lnTo>
                    <a:pt x="191" y="319"/>
                  </a:lnTo>
                  <a:close/>
                  <a:moveTo>
                    <a:pt x="38" y="335"/>
                  </a:moveTo>
                  <a:lnTo>
                    <a:pt x="0" y="339"/>
                  </a:lnTo>
                  <a:cubicBezTo>
                    <a:pt x="24" y="339"/>
                    <a:pt x="34" y="339"/>
                    <a:pt x="38" y="335"/>
                  </a:cubicBezTo>
                  <a:close/>
                  <a:moveTo>
                    <a:pt x="3047" y="1"/>
                  </a:moveTo>
                  <a:cubicBezTo>
                    <a:pt x="3047" y="1"/>
                    <a:pt x="3027" y="21"/>
                    <a:pt x="3007" y="21"/>
                  </a:cubicBezTo>
                  <a:lnTo>
                    <a:pt x="191" y="319"/>
                  </a:lnTo>
                  <a:lnTo>
                    <a:pt x="252" y="319"/>
                  </a:lnTo>
                  <a:lnTo>
                    <a:pt x="273" y="339"/>
                  </a:lnTo>
                  <a:lnTo>
                    <a:pt x="419" y="339"/>
                  </a:lnTo>
                  <a:cubicBezTo>
                    <a:pt x="464" y="359"/>
                    <a:pt x="505" y="359"/>
                    <a:pt x="525" y="379"/>
                  </a:cubicBezTo>
                  <a:lnTo>
                    <a:pt x="565" y="379"/>
                  </a:lnTo>
                  <a:cubicBezTo>
                    <a:pt x="611" y="399"/>
                    <a:pt x="651" y="399"/>
                    <a:pt x="691" y="424"/>
                  </a:cubicBezTo>
                  <a:lnTo>
                    <a:pt x="717" y="424"/>
                  </a:lnTo>
                  <a:cubicBezTo>
                    <a:pt x="737" y="445"/>
                    <a:pt x="777" y="445"/>
                    <a:pt x="797" y="465"/>
                  </a:cubicBezTo>
                  <a:cubicBezTo>
                    <a:pt x="817" y="465"/>
                    <a:pt x="817" y="485"/>
                    <a:pt x="843" y="485"/>
                  </a:cubicBezTo>
                  <a:cubicBezTo>
                    <a:pt x="883" y="505"/>
                    <a:pt x="923" y="525"/>
                    <a:pt x="969" y="551"/>
                  </a:cubicBezTo>
                  <a:cubicBezTo>
                    <a:pt x="1009" y="571"/>
                    <a:pt x="1029" y="591"/>
                    <a:pt x="1070" y="611"/>
                  </a:cubicBezTo>
                  <a:cubicBezTo>
                    <a:pt x="1070" y="611"/>
                    <a:pt x="1095" y="611"/>
                    <a:pt x="1095" y="631"/>
                  </a:cubicBezTo>
                  <a:cubicBezTo>
                    <a:pt x="1135" y="651"/>
                    <a:pt x="1155" y="677"/>
                    <a:pt x="1196" y="697"/>
                  </a:cubicBezTo>
                  <a:lnTo>
                    <a:pt x="1221" y="717"/>
                  </a:lnTo>
                  <a:cubicBezTo>
                    <a:pt x="1261" y="737"/>
                    <a:pt x="1282" y="757"/>
                    <a:pt x="1322" y="803"/>
                  </a:cubicBezTo>
                  <a:lnTo>
                    <a:pt x="1347" y="803"/>
                  </a:lnTo>
                  <a:cubicBezTo>
                    <a:pt x="1367" y="843"/>
                    <a:pt x="1408" y="863"/>
                    <a:pt x="1428" y="883"/>
                  </a:cubicBezTo>
                  <a:lnTo>
                    <a:pt x="1473" y="929"/>
                  </a:lnTo>
                  <a:lnTo>
                    <a:pt x="1534" y="989"/>
                  </a:lnTo>
                  <a:cubicBezTo>
                    <a:pt x="1554" y="1010"/>
                    <a:pt x="1554" y="1030"/>
                    <a:pt x="1574" y="1055"/>
                  </a:cubicBezTo>
                  <a:cubicBezTo>
                    <a:pt x="1599" y="1075"/>
                    <a:pt x="1620" y="1095"/>
                    <a:pt x="1640" y="1116"/>
                  </a:cubicBezTo>
                  <a:cubicBezTo>
                    <a:pt x="1660" y="1136"/>
                    <a:pt x="1680" y="1156"/>
                    <a:pt x="1680" y="1181"/>
                  </a:cubicBezTo>
                  <a:cubicBezTo>
                    <a:pt x="1700" y="1201"/>
                    <a:pt x="1725" y="1221"/>
                    <a:pt x="1746" y="1242"/>
                  </a:cubicBezTo>
                  <a:cubicBezTo>
                    <a:pt x="1766" y="1262"/>
                    <a:pt x="1786" y="1307"/>
                    <a:pt x="1806" y="1348"/>
                  </a:cubicBezTo>
                  <a:cubicBezTo>
                    <a:pt x="1826" y="1348"/>
                    <a:pt x="1826" y="1368"/>
                    <a:pt x="1852" y="1388"/>
                  </a:cubicBezTo>
                  <a:cubicBezTo>
                    <a:pt x="1892" y="1454"/>
                    <a:pt x="1912" y="1514"/>
                    <a:pt x="1952" y="1580"/>
                  </a:cubicBezTo>
                  <a:cubicBezTo>
                    <a:pt x="1978" y="1600"/>
                    <a:pt x="1978" y="1620"/>
                    <a:pt x="1998" y="1640"/>
                  </a:cubicBezTo>
                  <a:cubicBezTo>
                    <a:pt x="2018" y="1686"/>
                    <a:pt x="2038" y="1726"/>
                    <a:pt x="2058" y="1766"/>
                  </a:cubicBezTo>
                  <a:cubicBezTo>
                    <a:pt x="2058" y="1786"/>
                    <a:pt x="2079" y="1812"/>
                    <a:pt x="2079" y="1812"/>
                  </a:cubicBezTo>
                  <a:cubicBezTo>
                    <a:pt x="2104" y="1872"/>
                    <a:pt x="2144" y="1938"/>
                    <a:pt x="2164" y="1998"/>
                  </a:cubicBezTo>
                  <a:lnTo>
                    <a:pt x="5171" y="1686"/>
                  </a:lnTo>
                  <a:cubicBezTo>
                    <a:pt x="5151" y="1620"/>
                    <a:pt x="5105" y="1559"/>
                    <a:pt x="5085" y="1494"/>
                  </a:cubicBezTo>
                  <a:cubicBezTo>
                    <a:pt x="5085" y="1494"/>
                    <a:pt x="5065" y="1474"/>
                    <a:pt x="5065" y="1454"/>
                  </a:cubicBezTo>
                  <a:cubicBezTo>
                    <a:pt x="5045" y="1408"/>
                    <a:pt x="5025" y="1368"/>
                    <a:pt x="4979" y="1327"/>
                  </a:cubicBezTo>
                  <a:lnTo>
                    <a:pt x="4979" y="1282"/>
                  </a:lnTo>
                  <a:lnTo>
                    <a:pt x="4959" y="1262"/>
                  </a:lnTo>
                  <a:cubicBezTo>
                    <a:pt x="4919" y="1201"/>
                    <a:pt x="4878" y="1136"/>
                    <a:pt x="4833" y="1075"/>
                  </a:cubicBezTo>
                  <a:lnTo>
                    <a:pt x="4833" y="1055"/>
                  </a:lnTo>
                  <a:lnTo>
                    <a:pt x="4813" y="1030"/>
                  </a:lnTo>
                  <a:cubicBezTo>
                    <a:pt x="4793" y="989"/>
                    <a:pt x="4772" y="949"/>
                    <a:pt x="4727" y="929"/>
                  </a:cubicBezTo>
                  <a:lnTo>
                    <a:pt x="4727" y="883"/>
                  </a:lnTo>
                  <a:cubicBezTo>
                    <a:pt x="4707" y="883"/>
                    <a:pt x="4707" y="863"/>
                    <a:pt x="4687" y="863"/>
                  </a:cubicBezTo>
                  <a:cubicBezTo>
                    <a:pt x="4666" y="843"/>
                    <a:pt x="4666" y="823"/>
                    <a:pt x="4646" y="803"/>
                  </a:cubicBezTo>
                  <a:cubicBezTo>
                    <a:pt x="4626" y="778"/>
                    <a:pt x="4626" y="778"/>
                    <a:pt x="4626" y="757"/>
                  </a:cubicBezTo>
                  <a:cubicBezTo>
                    <a:pt x="4601" y="757"/>
                    <a:pt x="4601" y="737"/>
                    <a:pt x="4581" y="737"/>
                  </a:cubicBezTo>
                  <a:cubicBezTo>
                    <a:pt x="4560" y="717"/>
                    <a:pt x="4560" y="697"/>
                    <a:pt x="4540" y="677"/>
                  </a:cubicBezTo>
                  <a:lnTo>
                    <a:pt x="4520" y="651"/>
                  </a:lnTo>
                  <a:cubicBezTo>
                    <a:pt x="4500" y="631"/>
                    <a:pt x="4500" y="631"/>
                    <a:pt x="4475" y="611"/>
                  </a:cubicBezTo>
                  <a:cubicBezTo>
                    <a:pt x="4455" y="591"/>
                    <a:pt x="4455" y="591"/>
                    <a:pt x="4434" y="571"/>
                  </a:cubicBezTo>
                  <a:lnTo>
                    <a:pt x="4414" y="551"/>
                  </a:lnTo>
                  <a:cubicBezTo>
                    <a:pt x="4394" y="525"/>
                    <a:pt x="4374" y="505"/>
                    <a:pt x="4349" y="485"/>
                  </a:cubicBezTo>
                  <a:lnTo>
                    <a:pt x="4328" y="485"/>
                  </a:lnTo>
                  <a:lnTo>
                    <a:pt x="4328" y="465"/>
                  </a:lnTo>
                  <a:cubicBezTo>
                    <a:pt x="4288" y="445"/>
                    <a:pt x="4268" y="424"/>
                    <a:pt x="4223" y="399"/>
                  </a:cubicBezTo>
                  <a:cubicBezTo>
                    <a:pt x="4202" y="379"/>
                    <a:pt x="4202" y="379"/>
                    <a:pt x="4182" y="379"/>
                  </a:cubicBezTo>
                  <a:cubicBezTo>
                    <a:pt x="4182" y="359"/>
                    <a:pt x="4162" y="339"/>
                    <a:pt x="4142" y="339"/>
                  </a:cubicBezTo>
                  <a:cubicBezTo>
                    <a:pt x="4142" y="319"/>
                    <a:pt x="4122" y="319"/>
                    <a:pt x="4096" y="319"/>
                  </a:cubicBezTo>
                  <a:cubicBezTo>
                    <a:pt x="4096" y="298"/>
                    <a:pt x="4076" y="298"/>
                    <a:pt x="4076" y="298"/>
                  </a:cubicBezTo>
                  <a:lnTo>
                    <a:pt x="4056" y="273"/>
                  </a:lnTo>
                  <a:cubicBezTo>
                    <a:pt x="4016" y="253"/>
                    <a:pt x="3996" y="233"/>
                    <a:pt x="3970" y="233"/>
                  </a:cubicBezTo>
                  <a:lnTo>
                    <a:pt x="3950" y="233"/>
                  </a:lnTo>
                  <a:lnTo>
                    <a:pt x="3950" y="213"/>
                  </a:lnTo>
                  <a:cubicBezTo>
                    <a:pt x="3930" y="213"/>
                    <a:pt x="3910" y="192"/>
                    <a:pt x="3869" y="172"/>
                  </a:cubicBezTo>
                  <a:lnTo>
                    <a:pt x="3844" y="172"/>
                  </a:lnTo>
                  <a:cubicBezTo>
                    <a:pt x="3824" y="172"/>
                    <a:pt x="3824" y="147"/>
                    <a:pt x="3804" y="147"/>
                  </a:cubicBezTo>
                  <a:cubicBezTo>
                    <a:pt x="3804" y="147"/>
                    <a:pt x="3784" y="147"/>
                    <a:pt x="3784" y="127"/>
                  </a:cubicBezTo>
                  <a:cubicBezTo>
                    <a:pt x="3763" y="127"/>
                    <a:pt x="3743" y="127"/>
                    <a:pt x="3718" y="107"/>
                  </a:cubicBezTo>
                  <a:lnTo>
                    <a:pt x="3678" y="107"/>
                  </a:lnTo>
                  <a:cubicBezTo>
                    <a:pt x="3658" y="86"/>
                    <a:pt x="3617" y="86"/>
                    <a:pt x="3572" y="66"/>
                  </a:cubicBezTo>
                  <a:lnTo>
                    <a:pt x="3531" y="66"/>
                  </a:lnTo>
                  <a:cubicBezTo>
                    <a:pt x="3511" y="46"/>
                    <a:pt x="3491" y="46"/>
                    <a:pt x="3466" y="46"/>
                  </a:cubicBezTo>
                  <a:cubicBezTo>
                    <a:pt x="3466" y="46"/>
                    <a:pt x="3446" y="46"/>
                    <a:pt x="3425" y="21"/>
                  </a:cubicBezTo>
                  <a:lnTo>
                    <a:pt x="3279" y="21"/>
                  </a:lnTo>
                  <a:lnTo>
                    <a:pt x="3259" y="1"/>
                  </a:lnTo>
                  <a:close/>
                </a:path>
              </a:pathLst>
            </a:custGeom>
            <a:gradFill>
              <a:gsLst>
                <a:gs pos="0">
                  <a:srgbClr val="B0A1FB"/>
                </a:gs>
                <a:gs pos="100000">
                  <a:srgbClr val="1501A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609585"/>
              <a:endParaRPr sz="2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/>
              </a:endParaRPr>
            </a:p>
          </p:txBody>
        </p:sp>
        <p:sp>
          <p:nvSpPr>
            <p:cNvPr id="637" name="Google Shape;637;p41"/>
            <p:cNvSpPr/>
            <p:nvPr/>
          </p:nvSpPr>
          <p:spPr>
            <a:xfrm>
              <a:off x="5380577" y="2599730"/>
              <a:ext cx="285381" cy="134609"/>
            </a:xfrm>
            <a:custGeom>
              <a:avLst/>
              <a:gdLst/>
              <a:ahLst/>
              <a:cxnLst/>
              <a:rect l="l" t="t" r="r" b="b"/>
              <a:pathLst>
                <a:path w="4859" h="2292" extrusionOk="0">
                  <a:moveTo>
                    <a:pt x="3007" y="1"/>
                  </a:moveTo>
                  <a:lnTo>
                    <a:pt x="1" y="319"/>
                  </a:lnTo>
                  <a:lnTo>
                    <a:pt x="213" y="319"/>
                  </a:lnTo>
                  <a:cubicBezTo>
                    <a:pt x="233" y="339"/>
                    <a:pt x="253" y="339"/>
                    <a:pt x="273" y="339"/>
                  </a:cubicBezTo>
                  <a:lnTo>
                    <a:pt x="319" y="339"/>
                  </a:lnTo>
                  <a:cubicBezTo>
                    <a:pt x="359" y="339"/>
                    <a:pt x="399" y="359"/>
                    <a:pt x="465" y="379"/>
                  </a:cubicBezTo>
                  <a:cubicBezTo>
                    <a:pt x="505" y="379"/>
                    <a:pt x="551" y="399"/>
                    <a:pt x="591" y="420"/>
                  </a:cubicBezTo>
                  <a:lnTo>
                    <a:pt x="611" y="420"/>
                  </a:lnTo>
                  <a:cubicBezTo>
                    <a:pt x="652" y="445"/>
                    <a:pt x="697" y="465"/>
                    <a:pt x="717" y="485"/>
                  </a:cubicBezTo>
                  <a:lnTo>
                    <a:pt x="737" y="485"/>
                  </a:lnTo>
                  <a:cubicBezTo>
                    <a:pt x="778" y="505"/>
                    <a:pt x="823" y="526"/>
                    <a:pt x="843" y="546"/>
                  </a:cubicBezTo>
                  <a:lnTo>
                    <a:pt x="864" y="571"/>
                  </a:lnTo>
                  <a:cubicBezTo>
                    <a:pt x="904" y="591"/>
                    <a:pt x="949" y="611"/>
                    <a:pt x="970" y="652"/>
                  </a:cubicBezTo>
                  <a:lnTo>
                    <a:pt x="990" y="652"/>
                  </a:lnTo>
                  <a:cubicBezTo>
                    <a:pt x="1030" y="697"/>
                    <a:pt x="1075" y="717"/>
                    <a:pt x="1096" y="758"/>
                  </a:cubicBezTo>
                  <a:lnTo>
                    <a:pt x="1116" y="758"/>
                  </a:lnTo>
                  <a:cubicBezTo>
                    <a:pt x="1136" y="798"/>
                    <a:pt x="1181" y="823"/>
                    <a:pt x="1202" y="863"/>
                  </a:cubicBezTo>
                  <a:cubicBezTo>
                    <a:pt x="1222" y="863"/>
                    <a:pt x="1222" y="884"/>
                    <a:pt x="1242" y="884"/>
                  </a:cubicBezTo>
                  <a:cubicBezTo>
                    <a:pt x="1262" y="904"/>
                    <a:pt x="1282" y="949"/>
                    <a:pt x="1308" y="969"/>
                  </a:cubicBezTo>
                  <a:cubicBezTo>
                    <a:pt x="1308" y="990"/>
                    <a:pt x="1328" y="990"/>
                    <a:pt x="1328" y="1010"/>
                  </a:cubicBezTo>
                  <a:cubicBezTo>
                    <a:pt x="1348" y="1030"/>
                    <a:pt x="1368" y="1050"/>
                    <a:pt x="1388" y="1096"/>
                  </a:cubicBezTo>
                  <a:cubicBezTo>
                    <a:pt x="1408" y="1096"/>
                    <a:pt x="1408" y="1116"/>
                    <a:pt x="1434" y="1136"/>
                  </a:cubicBezTo>
                  <a:cubicBezTo>
                    <a:pt x="1434" y="1156"/>
                    <a:pt x="1454" y="1156"/>
                    <a:pt x="1454" y="1176"/>
                  </a:cubicBezTo>
                  <a:cubicBezTo>
                    <a:pt x="1474" y="1222"/>
                    <a:pt x="1494" y="1262"/>
                    <a:pt x="1535" y="1302"/>
                  </a:cubicBezTo>
                  <a:cubicBezTo>
                    <a:pt x="1535" y="1328"/>
                    <a:pt x="1560" y="1348"/>
                    <a:pt x="1560" y="1348"/>
                  </a:cubicBezTo>
                  <a:cubicBezTo>
                    <a:pt x="1580" y="1388"/>
                    <a:pt x="1600" y="1454"/>
                    <a:pt x="1620" y="1494"/>
                  </a:cubicBezTo>
                  <a:cubicBezTo>
                    <a:pt x="1640" y="1514"/>
                    <a:pt x="1640" y="1534"/>
                    <a:pt x="1640" y="1555"/>
                  </a:cubicBezTo>
                  <a:cubicBezTo>
                    <a:pt x="1661" y="1600"/>
                    <a:pt x="1686" y="1640"/>
                    <a:pt x="1706" y="1706"/>
                  </a:cubicBezTo>
                  <a:cubicBezTo>
                    <a:pt x="1726" y="1706"/>
                    <a:pt x="1726" y="1726"/>
                    <a:pt x="1726" y="1746"/>
                  </a:cubicBezTo>
                  <a:cubicBezTo>
                    <a:pt x="1746" y="1807"/>
                    <a:pt x="1767" y="1872"/>
                    <a:pt x="1787" y="1933"/>
                  </a:cubicBezTo>
                  <a:cubicBezTo>
                    <a:pt x="1787" y="1958"/>
                    <a:pt x="1787" y="1978"/>
                    <a:pt x="1812" y="1998"/>
                  </a:cubicBezTo>
                  <a:cubicBezTo>
                    <a:pt x="1812" y="2039"/>
                    <a:pt x="1832" y="2104"/>
                    <a:pt x="1832" y="2145"/>
                  </a:cubicBezTo>
                  <a:cubicBezTo>
                    <a:pt x="1852" y="2210"/>
                    <a:pt x="1852" y="2251"/>
                    <a:pt x="1872" y="2291"/>
                  </a:cubicBezTo>
                  <a:lnTo>
                    <a:pt x="4859" y="1978"/>
                  </a:lnTo>
                  <a:lnTo>
                    <a:pt x="4859" y="1872"/>
                  </a:lnTo>
                  <a:cubicBezTo>
                    <a:pt x="4859" y="1852"/>
                    <a:pt x="4839" y="1852"/>
                    <a:pt x="4839" y="1832"/>
                  </a:cubicBezTo>
                  <a:cubicBezTo>
                    <a:pt x="4839" y="1787"/>
                    <a:pt x="4813" y="1726"/>
                    <a:pt x="4813" y="1681"/>
                  </a:cubicBezTo>
                  <a:cubicBezTo>
                    <a:pt x="4793" y="1661"/>
                    <a:pt x="4793" y="1640"/>
                    <a:pt x="4793" y="1620"/>
                  </a:cubicBezTo>
                  <a:cubicBezTo>
                    <a:pt x="4773" y="1555"/>
                    <a:pt x="4753" y="1494"/>
                    <a:pt x="4733" y="1428"/>
                  </a:cubicBezTo>
                  <a:cubicBezTo>
                    <a:pt x="4733" y="1408"/>
                    <a:pt x="4713" y="1388"/>
                    <a:pt x="4713" y="1388"/>
                  </a:cubicBezTo>
                  <a:cubicBezTo>
                    <a:pt x="4687" y="1328"/>
                    <a:pt x="4667" y="1282"/>
                    <a:pt x="4647" y="1242"/>
                  </a:cubicBezTo>
                  <a:cubicBezTo>
                    <a:pt x="4647" y="1222"/>
                    <a:pt x="4627" y="1201"/>
                    <a:pt x="4627" y="1176"/>
                  </a:cubicBezTo>
                  <a:cubicBezTo>
                    <a:pt x="4607" y="1116"/>
                    <a:pt x="4586" y="1075"/>
                    <a:pt x="4561" y="1030"/>
                  </a:cubicBezTo>
                  <a:lnTo>
                    <a:pt x="4541" y="1010"/>
                  </a:lnTo>
                  <a:lnTo>
                    <a:pt x="4521" y="990"/>
                  </a:lnTo>
                  <a:cubicBezTo>
                    <a:pt x="4501" y="949"/>
                    <a:pt x="4480" y="904"/>
                    <a:pt x="4460" y="863"/>
                  </a:cubicBezTo>
                  <a:cubicBezTo>
                    <a:pt x="4460" y="863"/>
                    <a:pt x="4435" y="843"/>
                    <a:pt x="4435" y="823"/>
                  </a:cubicBezTo>
                  <a:cubicBezTo>
                    <a:pt x="4415" y="798"/>
                    <a:pt x="4415" y="778"/>
                    <a:pt x="4395" y="778"/>
                  </a:cubicBezTo>
                  <a:cubicBezTo>
                    <a:pt x="4375" y="737"/>
                    <a:pt x="4354" y="717"/>
                    <a:pt x="4354" y="697"/>
                  </a:cubicBezTo>
                  <a:lnTo>
                    <a:pt x="4334" y="697"/>
                  </a:lnTo>
                  <a:cubicBezTo>
                    <a:pt x="4334" y="672"/>
                    <a:pt x="4309" y="672"/>
                    <a:pt x="4309" y="652"/>
                  </a:cubicBezTo>
                  <a:cubicBezTo>
                    <a:pt x="4289" y="631"/>
                    <a:pt x="4269" y="611"/>
                    <a:pt x="4269" y="591"/>
                  </a:cubicBezTo>
                  <a:cubicBezTo>
                    <a:pt x="4248" y="591"/>
                    <a:pt x="4248" y="571"/>
                    <a:pt x="4228" y="571"/>
                  </a:cubicBezTo>
                  <a:cubicBezTo>
                    <a:pt x="4228" y="571"/>
                    <a:pt x="4228" y="546"/>
                    <a:pt x="4208" y="546"/>
                  </a:cubicBezTo>
                  <a:cubicBezTo>
                    <a:pt x="4208" y="526"/>
                    <a:pt x="4183" y="526"/>
                    <a:pt x="4183" y="505"/>
                  </a:cubicBezTo>
                  <a:cubicBezTo>
                    <a:pt x="4163" y="485"/>
                    <a:pt x="4143" y="465"/>
                    <a:pt x="4122" y="445"/>
                  </a:cubicBezTo>
                  <a:lnTo>
                    <a:pt x="4102" y="445"/>
                  </a:lnTo>
                  <a:cubicBezTo>
                    <a:pt x="4082" y="420"/>
                    <a:pt x="4057" y="399"/>
                    <a:pt x="4037" y="379"/>
                  </a:cubicBezTo>
                  <a:cubicBezTo>
                    <a:pt x="4016" y="359"/>
                    <a:pt x="4016" y="359"/>
                    <a:pt x="3996" y="339"/>
                  </a:cubicBezTo>
                  <a:lnTo>
                    <a:pt x="3976" y="339"/>
                  </a:lnTo>
                  <a:lnTo>
                    <a:pt x="3956" y="319"/>
                  </a:lnTo>
                  <a:lnTo>
                    <a:pt x="3890" y="253"/>
                  </a:lnTo>
                  <a:lnTo>
                    <a:pt x="3870" y="253"/>
                  </a:lnTo>
                  <a:lnTo>
                    <a:pt x="3850" y="233"/>
                  </a:lnTo>
                  <a:lnTo>
                    <a:pt x="3830" y="213"/>
                  </a:lnTo>
                  <a:cubicBezTo>
                    <a:pt x="3784" y="193"/>
                    <a:pt x="3764" y="193"/>
                    <a:pt x="3744" y="167"/>
                  </a:cubicBezTo>
                  <a:lnTo>
                    <a:pt x="3724" y="167"/>
                  </a:lnTo>
                  <a:cubicBezTo>
                    <a:pt x="3724" y="147"/>
                    <a:pt x="3704" y="147"/>
                    <a:pt x="3678" y="127"/>
                  </a:cubicBezTo>
                  <a:cubicBezTo>
                    <a:pt x="3658" y="127"/>
                    <a:pt x="3638" y="107"/>
                    <a:pt x="3598" y="107"/>
                  </a:cubicBezTo>
                  <a:cubicBezTo>
                    <a:pt x="3578" y="87"/>
                    <a:pt x="3552" y="87"/>
                    <a:pt x="3532" y="87"/>
                  </a:cubicBezTo>
                  <a:cubicBezTo>
                    <a:pt x="3512" y="66"/>
                    <a:pt x="3492" y="66"/>
                    <a:pt x="3472" y="66"/>
                  </a:cubicBezTo>
                  <a:lnTo>
                    <a:pt x="3451" y="41"/>
                  </a:lnTo>
                  <a:cubicBezTo>
                    <a:pt x="3426" y="41"/>
                    <a:pt x="3386" y="41"/>
                    <a:pt x="3366" y="21"/>
                  </a:cubicBezTo>
                  <a:lnTo>
                    <a:pt x="3280" y="21"/>
                  </a:lnTo>
                  <a:cubicBezTo>
                    <a:pt x="3260" y="21"/>
                    <a:pt x="3240" y="1"/>
                    <a:pt x="3219" y="1"/>
                  </a:cubicBezTo>
                  <a:close/>
                </a:path>
              </a:pathLst>
            </a:custGeom>
            <a:gradFill>
              <a:gsLst>
                <a:gs pos="0">
                  <a:srgbClr val="B0A1FB"/>
                </a:gs>
                <a:gs pos="100000">
                  <a:srgbClr val="1501A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609585"/>
              <a:endParaRPr sz="2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/>
              </a:endParaRPr>
            </a:p>
          </p:txBody>
        </p:sp>
        <p:sp>
          <p:nvSpPr>
            <p:cNvPr id="638" name="Google Shape;638;p41"/>
            <p:cNvSpPr/>
            <p:nvPr/>
          </p:nvSpPr>
          <p:spPr>
            <a:xfrm>
              <a:off x="5490523" y="2715899"/>
              <a:ext cx="246853" cy="237034"/>
            </a:xfrm>
            <a:custGeom>
              <a:avLst/>
              <a:gdLst/>
              <a:ahLst/>
              <a:cxnLst/>
              <a:rect l="l" t="t" r="r" b="b"/>
              <a:pathLst>
                <a:path w="4203" h="4036" extrusionOk="0">
                  <a:moveTo>
                    <a:pt x="2987" y="0"/>
                  </a:moveTo>
                  <a:lnTo>
                    <a:pt x="0" y="313"/>
                  </a:lnTo>
                  <a:cubicBezTo>
                    <a:pt x="21" y="333"/>
                    <a:pt x="66" y="333"/>
                    <a:pt x="106" y="358"/>
                  </a:cubicBezTo>
                  <a:lnTo>
                    <a:pt x="127" y="379"/>
                  </a:lnTo>
                  <a:cubicBezTo>
                    <a:pt x="167" y="399"/>
                    <a:pt x="192" y="419"/>
                    <a:pt x="233" y="439"/>
                  </a:cubicBezTo>
                  <a:lnTo>
                    <a:pt x="253" y="439"/>
                  </a:lnTo>
                  <a:cubicBezTo>
                    <a:pt x="273" y="459"/>
                    <a:pt x="318" y="485"/>
                    <a:pt x="359" y="525"/>
                  </a:cubicBezTo>
                  <a:cubicBezTo>
                    <a:pt x="399" y="545"/>
                    <a:pt x="419" y="565"/>
                    <a:pt x="465" y="611"/>
                  </a:cubicBezTo>
                  <a:lnTo>
                    <a:pt x="485" y="611"/>
                  </a:lnTo>
                  <a:cubicBezTo>
                    <a:pt x="505" y="651"/>
                    <a:pt x="545" y="671"/>
                    <a:pt x="571" y="712"/>
                  </a:cubicBezTo>
                  <a:cubicBezTo>
                    <a:pt x="571" y="712"/>
                    <a:pt x="591" y="712"/>
                    <a:pt x="591" y="737"/>
                  </a:cubicBezTo>
                  <a:cubicBezTo>
                    <a:pt x="611" y="757"/>
                    <a:pt x="631" y="777"/>
                    <a:pt x="651" y="818"/>
                  </a:cubicBezTo>
                  <a:cubicBezTo>
                    <a:pt x="671" y="818"/>
                    <a:pt x="671" y="838"/>
                    <a:pt x="697" y="838"/>
                  </a:cubicBezTo>
                  <a:cubicBezTo>
                    <a:pt x="717" y="863"/>
                    <a:pt x="717" y="903"/>
                    <a:pt x="737" y="923"/>
                  </a:cubicBezTo>
                  <a:cubicBezTo>
                    <a:pt x="757" y="944"/>
                    <a:pt x="757" y="944"/>
                    <a:pt x="777" y="964"/>
                  </a:cubicBezTo>
                  <a:cubicBezTo>
                    <a:pt x="777" y="989"/>
                    <a:pt x="798" y="1009"/>
                    <a:pt x="798" y="1009"/>
                  </a:cubicBezTo>
                  <a:cubicBezTo>
                    <a:pt x="823" y="1050"/>
                    <a:pt x="843" y="1090"/>
                    <a:pt x="863" y="1115"/>
                  </a:cubicBezTo>
                  <a:cubicBezTo>
                    <a:pt x="883" y="1135"/>
                    <a:pt x="883" y="1156"/>
                    <a:pt x="903" y="1176"/>
                  </a:cubicBezTo>
                  <a:cubicBezTo>
                    <a:pt x="924" y="1216"/>
                    <a:pt x="924" y="1241"/>
                    <a:pt x="949" y="1282"/>
                  </a:cubicBezTo>
                  <a:cubicBezTo>
                    <a:pt x="969" y="1302"/>
                    <a:pt x="969" y="1322"/>
                    <a:pt x="989" y="1342"/>
                  </a:cubicBezTo>
                  <a:cubicBezTo>
                    <a:pt x="989" y="1388"/>
                    <a:pt x="1009" y="1428"/>
                    <a:pt x="1030" y="1468"/>
                  </a:cubicBezTo>
                  <a:cubicBezTo>
                    <a:pt x="1030" y="1493"/>
                    <a:pt x="1050" y="1493"/>
                    <a:pt x="1050" y="1514"/>
                  </a:cubicBezTo>
                  <a:cubicBezTo>
                    <a:pt x="1075" y="1574"/>
                    <a:pt x="1095" y="1640"/>
                    <a:pt x="1115" y="1700"/>
                  </a:cubicBezTo>
                  <a:cubicBezTo>
                    <a:pt x="1115" y="1766"/>
                    <a:pt x="1135" y="1826"/>
                    <a:pt x="1156" y="1892"/>
                  </a:cubicBezTo>
                  <a:lnTo>
                    <a:pt x="1156" y="1973"/>
                  </a:lnTo>
                  <a:cubicBezTo>
                    <a:pt x="1176" y="1998"/>
                    <a:pt x="1176" y="2038"/>
                    <a:pt x="1176" y="2058"/>
                  </a:cubicBezTo>
                  <a:cubicBezTo>
                    <a:pt x="1176" y="2099"/>
                    <a:pt x="1176" y="2144"/>
                    <a:pt x="1201" y="2205"/>
                  </a:cubicBezTo>
                  <a:lnTo>
                    <a:pt x="1201" y="2396"/>
                  </a:lnTo>
                  <a:lnTo>
                    <a:pt x="1201" y="2437"/>
                  </a:lnTo>
                  <a:lnTo>
                    <a:pt x="1201" y="2477"/>
                  </a:lnTo>
                  <a:cubicBezTo>
                    <a:pt x="1176" y="2543"/>
                    <a:pt x="1176" y="2583"/>
                    <a:pt x="1156" y="2628"/>
                  </a:cubicBezTo>
                  <a:lnTo>
                    <a:pt x="1156" y="2649"/>
                  </a:lnTo>
                  <a:cubicBezTo>
                    <a:pt x="1135" y="2689"/>
                    <a:pt x="1135" y="2709"/>
                    <a:pt x="1135" y="2755"/>
                  </a:cubicBezTo>
                  <a:lnTo>
                    <a:pt x="1115" y="2775"/>
                  </a:lnTo>
                  <a:cubicBezTo>
                    <a:pt x="1115" y="2815"/>
                    <a:pt x="1095" y="2835"/>
                    <a:pt x="1095" y="2881"/>
                  </a:cubicBezTo>
                  <a:lnTo>
                    <a:pt x="1095" y="2901"/>
                  </a:lnTo>
                  <a:cubicBezTo>
                    <a:pt x="1095" y="2921"/>
                    <a:pt x="1075" y="2941"/>
                    <a:pt x="1075" y="2961"/>
                  </a:cubicBezTo>
                  <a:lnTo>
                    <a:pt x="1075" y="3007"/>
                  </a:lnTo>
                  <a:cubicBezTo>
                    <a:pt x="1050" y="3027"/>
                    <a:pt x="1050" y="3047"/>
                    <a:pt x="1050" y="3067"/>
                  </a:cubicBezTo>
                  <a:cubicBezTo>
                    <a:pt x="1050" y="3088"/>
                    <a:pt x="1030" y="3108"/>
                    <a:pt x="1030" y="3133"/>
                  </a:cubicBezTo>
                  <a:lnTo>
                    <a:pt x="1030" y="3153"/>
                  </a:lnTo>
                  <a:cubicBezTo>
                    <a:pt x="1030" y="3153"/>
                    <a:pt x="1030" y="3173"/>
                    <a:pt x="1009" y="3193"/>
                  </a:cubicBezTo>
                  <a:lnTo>
                    <a:pt x="1009" y="3234"/>
                  </a:lnTo>
                  <a:cubicBezTo>
                    <a:pt x="1009" y="3259"/>
                    <a:pt x="989" y="3259"/>
                    <a:pt x="989" y="3279"/>
                  </a:cubicBezTo>
                  <a:lnTo>
                    <a:pt x="989" y="3299"/>
                  </a:lnTo>
                  <a:lnTo>
                    <a:pt x="989" y="3320"/>
                  </a:lnTo>
                  <a:lnTo>
                    <a:pt x="989" y="3340"/>
                  </a:lnTo>
                  <a:lnTo>
                    <a:pt x="969" y="3340"/>
                  </a:lnTo>
                  <a:lnTo>
                    <a:pt x="969" y="3360"/>
                  </a:lnTo>
                  <a:lnTo>
                    <a:pt x="969" y="3385"/>
                  </a:lnTo>
                  <a:lnTo>
                    <a:pt x="949" y="3385"/>
                  </a:lnTo>
                  <a:lnTo>
                    <a:pt x="949" y="3405"/>
                  </a:lnTo>
                  <a:cubicBezTo>
                    <a:pt x="924" y="3426"/>
                    <a:pt x="924" y="3446"/>
                    <a:pt x="903" y="3466"/>
                  </a:cubicBezTo>
                  <a:cubicBezTo>
                    <a:pt x="883" y="3486"/>
                    <a:pt x="883" y="3511"/>
                    <a:pt x="863" y="3531"/>
                  </a:cubicBezTo>
                  <a:cubicBezTo>
                    <a:pt x="863" y="3552"/>
                    <a:pt x="843" y="3552"/>
                    <a:pt x="843" y="3572"/>
                  </a:cubicBezTo>
                  <a:lnTo>
                    <a:pt x="823" y="3592"/>
                  </a:lnTo>
                  <a:lnTo>
                    <a:pt x="798" y="3612"/>
                  </a:lnTo>
                  <a:lnTo>
                    <a:pt x="777" y="3637"/>
                  </a:lnTo>
                  <a:lnTo>
                    <a:pt x="777" y="3658"/>
                  </a:lnTo>
                  <a:cubicBezTo>
                    <a:pt x="212" y="4016"/>
                    <a:pt x="212" y="4016"/>
                    <a:pt x="192" y="4016"/>
                  </a:cubicBezTo>
                  <a:cubicBezTo>
                    <a:pt x="174" y="4016"/>
                    <a:pt x="169" y="4027"/>
                    <a:pt x="159" y="4032"/>
                  </a:cubicBezTo>
                  <a:lnTo>
                    <a:pt x="159" y="4032"/>
                  </a:lnTo>
                  <a:lnTo>
                    <a:pt x="3133" y="3718"/>
                  </a:lnTo>
                  <a:lnTo>
                    <a:pt x="3153" y="3718"/>
                  </a:lnTo>
                  <a:cubicBezTo>
                    <a:pt x="3173" y="3718"/>
                    <a:pt x="3173" y="3698"/>
                    <a:pt x="3194" y="3698"/>
                  </a:cubicBezTo>
                  <a:cubicBezTo>
                    <a:pt x="3219" y="3698"/>
                    <a:pt x="3572" y="3592"/>
                    <a:pt x="3849" y="3234"/>
                  </a:cubicBezTo>
                  <a:lnTo>
                    <a:pt x="3870" y="3214"/>
                  </a:lnTo>
                  <a:cubicBezTo>
                    <a:pt x="3890" y="3193"/>
                    <a:pt x="3910" y="3153"/>
                    <a:pt x="3910" y="3153"/>
                  </a:cubicBezTo>
                  <a:cubicBezTo>
                    <a:pt x="3930" y="3133"/>
                    <a:pt x="3930" y="3108"/>
                    <a:pt x="3950" y="3088"/>
                  </a:cubicBezTo>
                  <a:lnTo>
                    <a:pt x="3950" y="3067"/>
                  </a:lnTo>
                  <a:lnTo>
                    <a:pt x="3976" y="3067"/>
                  </a:lnTo>
                  <a:lnTo>
                    <a:pt x="3976" y="3047"/>
                  </a:lnTo>
                  <a:lnTo>
                    <a:pt x="3976" y="3027"/>
                  </a:lnTo>
                  <a:cubicBezTo>
                    <a:pt x="3976" y="3027"/>
                    <a:pt x="4162" y="2669"/>
                    <a:pt x="4203" y="2164"/>
                  </a:cubicBezTo>
                  <a:lnTo>
                    <a:pt x="4203" y="2124"/>
                  </a:lnTo>
                  <a:lnTo>
                    <a:pt x="4203" y="2079"/>
                  </a:lnTo>
                  <a:lnTo>
                    <a:pt x="4203" y="2018"/>
                  </a:lnTo>
                  <a:lnTo>
                    <a:pt x="4203" y="1912"/>
                  </a:lnTo>
                  <a:lnTo>
                    <a:pt x="4203" y="1892"/>
                  </a:lnTo>
                  <a:lnTo>
                    <a:pt x="4182" y="1892"/>
                  </a:lnTo>
                  <a:lnTo>
                    <a:pt x="4182" y="1766"/>
                  </a:lnTo>
                  <a:lnTo>
                    <a:pt x="4182" y="1746"/>
                  </a:lnTo>
                  <a:cubicBezTo>
                    <a:pt x="4182" y="1720"/>
                    <a:pt x="4162" y="1680"/>
                    <a:pt x="4162" y="1660"/>
                  </a:cubicBezTo>
                  <a:lnTo>
                    <a:pt x="4162" y="1594"/>
                  </a:lnTo>
                  <a:lnTo>
                    <a:pt x="4162" y="1574"/>
                  </a:lnTo>
                  <a:cubicBezTo>
                    <a:pt x="4142" y="1514"/>
                    <a:pt x="4122" y="1448"/>
                    <a:pt x="4122" y="1388"/>
                  </a:cubicBezTo>
                  <a:cubicBezTo>
                    <a:pt x="4102" y="1322"/>
                    <a:pt x="4076" y="1261"/>
                    <a:pt x="4056" y="1196"/>
                  </a:cubicBezTo>
                  <a:cubicBezTo>
                    <a:pt x="4056" y="1176"/>
                    <a:pt x="4036" y="1176"/>
                    <a:pt x="4036" y="1156"/>
                  </a:cubicBezTo>
                  <a:cubicBezTo>
                    <a:pt x="4016" y="1115"/>
                    <a:pt x="3996" y="1070"/>
                    <a:pt x="3996" y="1029"/>
                  </a:cubicBezTo>
                  <a:cubicBezTo>
                    <a:pt x="3976" y="1009"/>
                    <a:pt x="3976" y="989"/>
                    <a:pt x="3950" y="964"/>
                  </a:cubicBezTo>
                  <a:cubicBezTo>
                    <a:pt x="3930" y="923"/>
                    <a:pt x="3930" y="903"/>
                    <a:pt x="3910" y="863"/>
                  </a:cubicBezTo>
                  <a:cubicBezTo>
                    <a:pt x="3890" y="838"/>
                    <a:pt x="3890" y="838"/>
                    <a:pt x="3890" y="818"/>
                  </a:cubicBezTo>
                  <a:lnTo>
                    <a:pt x="3870" y="797"/>
                  </a:lnTo>
                  <a:cubicBezTo>
                    <a:pt x="3849" y="777"/>
                    <a:pt x="3824" y="737"/>
                    <a:pt x="3804" y="691"/>
                  </a:cubicBezTo>
                  <a:cubicBezTo>
                    <a:pt x="3804" y="691"/>
                    <a:pt x="3804" y="671"/>
                    <a:pt x="3784" y="671"/>
                  </a:cubicBezTo>
                  <a:lnTo>
                    <a:pt x="3784" y="651"/>
                  </a:lnTo>
                  <a:cubicBezTo>
                    <a:pt x="3764" y="631"/>
                    <a:pt x="3764" y="631"/>
                    <a:pt x="3743" y="611"/>
                  </a:cubicBezTo>
                  <a:cubicBezTo>
                    <a:pt x="3743" y="585"/>
                    <a:pt x="3723" y="565"/>
                    <a:pt x="3698" y="545"/>
                  </a:cubicBezTo>
                  <a:lnTo>
                    <a:pt x="3698" y="525"/>
                  </a:lnTo>
                  <a:cubicBezTo>
                    <a:pt x="3678" y="525"/>
                    <a:pt x="3678" y="505"/>
                    <a:pt x="3658" y="505"/>
                  </a:cubicBezTo>
                  <a:cubicBezTo>
                    <a:pt x="3658" y="485"/>
                    <a:pt x="3638" y="459"/>
                    <a:pt x="3638" y="459"/>
                  </a:cubicBezTo>
                  <a:cubicBezTo>
                    <a:pt x="3617" y="439"/>
                    <a:pt x="3617" y="419"/>
                    <a:pt x="3597" y="419"/>
                  </a:cubicBezTo>
                  <a:cubicBezTo>
                    <a:pt x="3597" y="399"/>
                    <a:pt x="3572" y="399"/>
                    <a:pt x="3572" y="399"/>
                  </a:cubicBezTo>
                  <a:lnTo>
                    <a:pt x="3552" y="379"/>
                  </a:lnTo>
                  <a:lnTo>
                    <a:pt x="3491" y="313"/>
                  </a:lnTo>
                  <a:lnTo>
                    <a:pt x="3491" y="293"/>
                  </a:lnTo>
                  <a:lnTo>
                    <a:pt x="3471" y="293"/>
                  </a:lnTo>
                  <a:lnTo>
                    <a:pt x="3426" y="253"/>
                  </a:lnTo>
                  <a:cubicBezTo>
                    <a:pt x="3406" y="232"/>
                    <a:pt x="3385" y="207"/>
                    <a:pt x="3365" y="207"/>
                  </a:cubicBezTo>
                  <a:lnTo>
                    <a:pt x="3365" y="187"/>
                  </a:lnTo>
                  <a:cubicBezTo>
                    <a:pt x="3345" y="187"/>
                    <a:pt x="3320" y="167"/>
                    <a:pt x="3300" y="147"/>
                  </a:cubicBezTo>
                  <a:cubicBezTo>
                    <a:pt x="3279" y="147"/>
                    <a:pt x="3259" y="126"/>
                    <a:pt x="3259" y="126"/>
                  </a:cubicBezTo>
                  <a:lnTo>
                    <a:pt x="3239" y="126"/>
                  </a:lnTo>
                  <a:lnTo>
                    <a:pt x="3239" y="106"/>
                  </a:lnTo>
                  <a:cubicBezTo>
                    <a:pt x="3219" y="106"/>
                    <a:pt x="3194" y="81"/>
                    <a:pt x="3173" y="81"/>
                  </a:cubicBezTo>
                  <a:cubicBezTo>
                    <a:pt x="3153" y="61"/>
                    <a:pt x="3153" y="61"/>
                    <a:pt x="3133" y="61"/>
                  </a:cubicBezTo>
                  <a:lnTo>
                    <a:pt x="3113" y="41"/>
                  </a:lnTo>
                  <a:cubicBezTo>
                    <a:pt x="3093" y="41"/>
                    <a:pt x="3068" y="20"/>
                    <a:pt x="3047" y="20"/>
                  </a:cubicBezTo>
                  <a:cubicBezTo>
                    <a:pt x="3027" y="0"/>
                    <a:pt x="3007" y="0"/>
                    <a:pt x="2987" y="0"/>
                  </a:cubicBezTo>
                  <a:close/>
                  <a:moveTo>
                    <a:pt x="159" y="4032"/>
                  </a:moveTo>
                  <a:lnTo>
                    <a:pt x="127" y="4036"/>
                  </a:lnTo>
                  <a:lnTo>
                    <a:pt x="147" y="4036"/>
                  </a:lnTo>
                  <a:cubicBezTo>
                    <a:pt x="152" y="4036"/>
                    <a:pt x="156" y="4035"/>
                    <a:pt x="159" y="4032"/>
                  </a:cubicBezTo>
                  <a:close/>
                </a:path>
              </a:pathLst>
            </a:custGeom>
            <a:gradFill>
              <a:gsLst>
                <a:gs pos="0">
                  <a:srgbClr val="B0A1FB"/>
                </a:gs>
                <a:gs pos="100000">
                  <a:srgbClr val="1501A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609585"/>
              <a:endParaRPr sz="2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/>
              </a:endParaRPr>
            </a:p>
          </p:txBody>
        </p:sp>
        <p:sp>
          <p:nvSpPr>
            <p:cNvPr id="639" name="Google Shape;639;p41"/>
            <p:cNvSpPr/>
            <p:nvPr/>
          </p:nvSpPr>
          <p:spPr>
            <a:xfrm>
              <a:off x="5028953" y="2528305"/>
              <a:ext cx="535188" cy="424636"/>
            </a:xfrm>
            <a:custGeom>
              <a:avLst/>
              <a:gdLst/>
              <a:ahLst/>
              <a:cxnLst/>
              <a:rect l="l" t="t" r="r" b="b"/>
              <a:pathLst>
                <a:path w="9061" h="7189" extrusionOk="0">
                  <a:moveTo>
                    <a:pt x="3340" y="1"/>
                  </a:moveTo>
                  <a:cubicBezTo>
                    <a:pt x="3340" y="21"/>
                    <a:pt x="3340" y="21"/>
                    <a:pt x="3299" y="21"/>
                  </a:cubicBezTo>
                  <a:lnTo>
                    <a:pt x="3214" y="21"/>
                  </a:lnTo>
                  <a:cubicBezTo>
                    <a:pt x="3193" y="21"/>
                    <a:pt x="3173" y="41"/>
                    <a:pt x="3153" y="41"/>
                  </a:cubicBezTo>
                  <a:lnTo>
                    <a:pt x="3108" y="41"/>
                  </a:lnTo>
                  <a:cubicBezTo>
                    <a:pt x="3027" y="61"/>
                    <a:pt x="2961" y="81"/>
                    <a:pt x="2881" y="127"/>
                  </a:cubicBezTo>
                  <a:cubicBezTo>
                    <a:pt x="2855" y="127"/>
                    <a:pt x="2855" y="127"/>
                    <a:pt x="2835" y="147"/>
                  </a:cubicBezTo>
                  <a:cubicBezTo>
                    <a:pt x="2815" y="147"/>
                    <a:pt x="2815" y="147"/>
                    <a:pt x="2795" y="167"/>
                  </a:cubicBezTo>
                  <a:cubicBezTo>
                    <a:pt x="2775" y="167"/>
                    <a:pt x="2754" y="187"/>
                    <a:pt x="2754" y="187"/>
                  </a:cubicBezTo>
                  <a:cubicBezTo>
                    <a:pt x="2729" y="187"/>
                    <a:pt x="2709" y="207"/>
                    <a:pt x="2709" y="207"/>
                  </a:cubicBezTo>
                  <a:cubicBezTo>
                    <a:pt x="2689" y="233"/>
                    <a:pt x="2669" y="233"/>
                    <a:pt x="2669" y="233"/>
                  </a:cubicBezTo>
                  <a:cubicBezTo>
                    <a:pt x="2649" y="253"/>
                    <a:pt x="2628" y="253"/>
                    <a:pt x="2628" y="273"/>
                  </a:cubicBezTo>
                  <a:cubicBezTo>
                    <a:pt x="2603" y="273"/>
                    <a:pt x="2603" y="293"/>
                    <a:pt x="2583" y="293"/>
                  </a:cubicBezTo>
                  <a:cubicBezTo>
                    <a:pt x="2563" y="313"/>
                    <a:pt x="2563" y="313"/>
                    <a:pt x="2543" y="333"/>
                  </a:cubicBezTo>
                  <a:cubicBezTo>
                    <a:pt x="2522" y="333"/>
                    <a:pt x="2522" y="333"/>
                    <a:pt x="2502" y="359"/>
                  </a:cubicBezTo>
                  <a:cubicBezTo>
                    <a:pt x="2477" y="359"/>
                    <a:pt x="2477" y="379"/>
                    <a:pt x="2457" y="399"/>
                  </a:cubicBezTo>
                  <a:cubicBezTo>
                    <a:pt x="2457" y="399"/>
                    <a:pt x="2437" y="399"/>
                    <a:pt x="2416" y="419"/>
                  </a:cubicBezTo>
                  <a:cubicBezTo>
                    <a:pt x="2416" y="439"/>
                    <a:pt x="2396" y="439"/>
                    <a:pt x="2376" y="460"/>
                  </a:cubicBezTo>
                  <a:cubicBezTo>
                    <a:pt x="2376" y="460"/>
                    <a:pt x="2376" y="485"/>
                    <a:pt x="2351" y="505"/>
                  </a:cubicBezTo>
                  <a:cubicBezTo>
                    <a:pt x="2331" y="505"/>
                    <a:pt x="2331" y="525"/>
                    <a:pt x="2311" y="525"/>
                  </a:cubicBezTo>
                  <a:cubicBezTo>
                    <a:pt x="2311" y="545"/>
                    <a:pt x="2290" y="545"/>
                    <a:pt x="2270" y="565"/>
                  </a:cubicBezTo>
                  <a:cubicBezTo>
                    <a:pt x="2270" y="586"/>
                    <a:pt x="2250" y="586"/>
                    <a:pt x="2250" y="611"/>
                  </a:cubicBezTo>
                  <a:lnTo>
                    <a:pt x="2205" y="651"/>
                  </a:lnTo>
                  <a:cubicBezTo>
                    <a:pt x="2124" y="777"/>
                    <a:pt x="2018" y="924"/>
                    <a:pt x="1952" y="1090"/>
                  </a:cubicBezTo>
                  <a:cubicBezTo>
                    <a:pt x="1932" y="1090"/>
                    <a:pt x="1932" y="1115"/>
                    <a:pt x="1932" y="1136"/>
                  </a:cubicBezTo>
                  <a:cubicBezTo>
                    <a:pt x="1912" y="1156"/>
                    <a:pt x="1912" y="1176"/>
                    <a:pt x="1892" y="1196"/>
                  </a:cubicBezTo>
                  <a:cubicBezTo>
                    <a:pt x="1892" y="1216"/>
                    <a:pt x="1892" y="1216"/>
                    <a:pt x="1872" y="1262"/>
                  </a:cubicBezTo>
                  <a:cubicBezTo>
                    <a:pt x="1872" y="1262"/>
                    <a:pt x="1872" y="1282"/>
                    <a:pt x="1846" y="1302"/>
                  </a:cubicBezTo>
                  <a:cubicBezTo>
                    <a:pt x="1846" y="1322"/>
                    <a:pt x="1846" y="1322"/>
                    <a:pt x="1826" y="1368"/>
                  </a:cubicBezTo>
                  <a:lnTo>
                    <a:pt x="1826" y="1428"/>
                  </a:lnTo>
                  <a:cubicBezTo>
                    <a:pt x="1806" y="1428"/>
                    <a:pt x="1806" y="1448"/>
                    <a:pt x="1806" y="1468"/>
                  </a:cubicBezTo>
                  <a:cubicBezTo>
                    <a:pt x="1806" y="1494"/>
                    <a:pt x="1786" y="1514"/>
                    <a:pt x="1786" y="1534"/>
                  </a:cubicBezTo>
                  <a:cubicBezTo>
                    <a:pt x="1786" y="1554"/>
                    <a:pt x="1786" y="1554"/>
                    <a:pt x="1766" y="1595"/>
                  </a:cubicBezTo>
                  <a:cubicBezTo>
                    <a:pt x="1766" y="1620"/>
                    <a:pt x="1766" y="1620"/>
                    <a:pt x="1746" y="1660"/>
                  </a:cubicBezTo>
                  <a:lnTo>
                    <a:pt x="1746" y="1721"/>
                  </a:lnTo>
                  <a:cubicBezTo>
                    <a:pt x="1746" y="1746"/>
                    <a:pt x="1746" y="1746"/>
                    <a:pt x="1720" y="1786"/>
                  </a:cubicBezTo>
                  <a:lnTo>
                    <a:pt x="1720" y="1847"/>
                  </a:lnTo>
                  <a:cubicBezTo>
                    <a:pt x="1720" y="1847"/>
                    <a:pt x="1720" y="1872"/>
                    <a:pt x="1700" y="1912"/>
                  </a:cubicBezTo>
                  <a:lnTo>
                    <a:pt x="1700" y="1973"/>
                  </a:lnTo>
                  <a:lnTo>
                    <a:pt x="1700" y="2038"/>
                  </a:lnTo>
                  <a:cubicBezTo>
                    <a:pt x="1700" y="2059"/>
                    <a:pt x="1680" y="2059"/>
                    <a:pt x="1680" y="2099"/>
                  </a:cubicBezTo>
                  <a:lnTo>
                    <a:pt x="1680" y="2165"/>
                  </a:lnTo>
                  <a:lnTo>
                    <a:pt x="1680" y="2250"/>
                  </a:lnTo>
                  <a:lnTo>
                    <a:pt x="1680" y="2311"/>
                  </a:lnTo>
                  <a:lnTo>
                    <a:pt x="1680" y="2376"/>
                  </a:lnTo>
                  <a:lnTo>
                    <a:pt x="1428" y="2331"/>
                  </a:lnTo>
                  <a:lnTo>
                    <a:pt x="1070" y="2331"/>
                  </a:lnTo>
                  <a:cubicBezTo>
                    <a:pt x="484" y="2376"/>
                    <a:pt x="0" y="3088"/>
                    <a:pt x="0" y="3991"/>
                  </a:cubicBezTo>
                  <a:cubicBezTo>
                    <a:pt x="0" y="4309"/>
                    <a:pt x="61" y="4581"/>
                    <a:pt x="146" y="4833"/>
                  </a:cubicBezTo>
                  <a:cubicBezTo>
                    <a:pt x="379" y="5484"/>
                    <a:pt x="863" y="6008"/>
                    <a:pt x="1408" y="6114"/>
                  </a:cubicBezTo>
                  <a:lnTo>
                    <a:pt x="7627" y="7189"/>
                  </a:lnTo>
                  <a:lnTo>
                    <a:pt x="8006" y="7189"/>
                  </a:lnTo>
                  <a:cubicBezTo>
                    <a:pt x="8026" y="7189"/>
                    <a:pt x="8026" y="7169"/>
                    <a:pt x="8051" y="7169"/>
                  </a:cubicBezTo>
                  <a:cubicBezTo>
                    <a:pt x="8071" y="7169"/>
                    <a:pt x="8071" y="7169"/>
                    <a:pt x="8636" y="6811"/>
                  </a:cubicBezTo>
                  <a:cubicBezTo>
                    <a:pt x="8636" y="6790"/>
                    <a:pt x="8636" y="6790"/>
                    <a:pt x="8657" y="6765"/>
                  </a:cubicBezTo>
                  <a:lnTo>
                    <a:pt x="8682" y="6745"/>
                  </a:lnTo>
                  <a:lnTo>
                    <a:pt x="8702" y="6725"/>
                  </a:lnTo>
                  <a:cubicBezTo>
                    <a:pt x="8702" y="6705"/>
                    <a:pt x="8722" y="6705"/>
                    <a:pt x="8722" y="6684"/>
                  </a:cubicBezTo>
                  <a:cubicBezTo>
                    <a:pt x="8742" y="6639"/>
                    <a:pt x="8783" y="6599"/>
                    <a:pt x="8808" y="6558"/>
                  </a:cubicBezTo>
                  <a:cubicBezTo>
                    <a:pt x="8808" y="6538"/>
                    <a:pt x="8828" y="6538"/>
                    <a:pt x="8828" y="6513"/>
                  </a:cubicBezTo>
                  <a:cubicBezTo>
                    <a:pt x="8828" y="6513"/>
                    <a:pt x="8848" y="6493"/>
                    <a:pt x="9060" y="5630"/>
                  </a:cubicBezTo>
                  <a:lnTo>
                    <a:pt x="9060" y="5590"/>
                  </a:lnTo>
                  <a:lnTo>
                    <a:pt x="9060" y="5549"/>
                  </a:lnTo>
                  <a:cubicBezTo>
                    <a:pt x="9060" y="4601"/>
                    <a:pt x="8530" y="3718"/>
                    <a:pt x="7859" y="3466"/>
                  </a:cubicBezTo>
                  <a:cubicBezTo>
                    <a:pt x="7713" y="2477"/>
                    <a:pt x="7083" y="1640"/>
                    <a:pt x="6306" y="1514"/>
                  </a:cubicBezTo>
                  <a:lnTo>
                    <a:pt x="6260" y="1514"/>
                  </a:lnTo>
                  <a:cubicBezTo>
                    <a:pt x="6240" y="1514"/>
                    <a:pt x="6220" y="1514"/>
                    <a:pt x="6200" y="1494"/>
                  </a:cubicBezTo>
                  <a:lnTo>
                    <a:pt x="6008" y="1494"/>
                  </a:lnTo>
                  <a:cubicBezTo>
                    <a:pt x="5988" y="1494"/>
                    <a:pt x="5968" y="1514"/>
                    <a:pt x="5968" y="1514"/>
                  </a:cubicBezTo>
                  <a:lnTo>
                    <a:pt x="5862" y="1514"/>
                  </a:lnTo>
                  <a:cubicBezTo>
                    <a:pt x="5842" y="1534"/>
                    <a:pt x="5842" y="1534"/>
                    <a:pt x="5822" y="1534"/>
                  </a:cubicBezTo>
                  <a:cubicBezTo>
                    <a:pt x="5801" y="1534"/>
                    <a:pt x="5781" y="1534"/>
                    <a:pt x="5756" y="1554"/>
                  </a:cubicBezTo>
                  <a:lnTo>
                    <a:pt x="5716" y="1554"/>
                  </a:lnTo>
                  <a:cubicBezTo>
                    <a:pt x="5716" y="1574"/>
                    <a:pt x="5695" y="1574"/>
                    <a:pt x="5675" y="1574"/>
                  </a:cubicBezTo>
                  <a:cubicBezTo>
                    <a:pt x="5675" y="1574"/>
                    <a:pt x="5655" y="1595"/>
                    <a:pt x="5630" y="1595"/>
                  </a:cubicBezTo>
                  <a:cubicBezTo>
                    <a:pt x="5610" y="1595"/>
                    <a:pt x="5610" y="1620"/>
                    <a:pt x="5589" y="1620"/>
                  </a:cubicBezTo>
                  <a:cubicBezTo>
                    <a:pt x="5569" y="1620"/>
                    <a:pt x="5569" y="1640"/>
                    <a:pt x="5549" y="1640"/>
                  </a:cubicBezTo>
                  <a:cubicBezTo>
                    <a:pt x="5529" y="1640"/>
                    <a:pt x="5529" y="1660"/>
                    <a:pt x="5504" y="1660"/>
                  </a:cubicBezTo>
                  <a:cubicBezTo>
                    <a:pt x="5484" y="1680"/>
                    <a:pt x="5484" y="1680"/>
                    <a:pt x="5463" y="1680"/>
                  </a:cubicBezTo>
                  <a:cubicBezTo>
                    <a:pt x="5125" y="818"/>
                    <a:pt x="4475" y="167"/>
                    <a:pt x="3718" y="21"/>
                  </a:cubicBezTo>
                  <a:lnTo>
                    <a:pt x="3572" y="21"/>
                  </a:lnTo>
                  <a:lnTo>
                    <a:pt x="3551" y="1"/>
                  </a:lnTo>
                  <a:close/>
                </a:path>
              </a:pathLst>
            </a:custGeom>
            <a:gradFill>
              <a:gsLst>
                <a:gs pos="0">
                  <a:srgbClr val="B0A1FB"/>
                </a:gs>
                <a:gs pos="100000">
                  <a:srgbClr val="1501A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609585"/>
              <a:endParaRPr sz="2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/>
              </a:endParaRPr>
            </a:p>
          </p:txBody>
        </p:sp>
      </p:grpSp>
      <p:grpSp>
        <p:nvGrpSpPr>
          <p:cNvPr id="38" name="Google Shape;635;p41"/>
          <p:cNvGrpSpPr/>
          <p:nvPr/>
        </p:nvGrpSpPr>
        <p:grpSpPr>
          <a:xfrm>
            <a:off x="10746518" y="3327267"/>
            <a:ext cx="944564" cy="587863"/>
            <a:chOff x="5028953" y="2512045"/>
            <a:chExt cx="708423" cy="440897"/>
          </a:xfrm>
        </p:grpSpPr>
        <p:sp>
          <p:nvSpPr>
            <p:cNvPr id="39" name="Google Shape;636;p41"/>
            <p:cNvSpPr/>
            <p:nvPr/>
          </p:nvSpPr>
          <p:spPr>
            <a:xfrm>
              <a:off x="5222706" y="2512045"/>
              <a:ext cx="303706" cy="117401"/>
            </a:xfrm>
            <a:custGeom>
              <a:avLst/>
              <a:gdLst/>
              <a:ahLst/>
              <a:cxnLst/>
              <a:rect l="l" t="t" r="r" b="b"/>
              <a:pathLst>
                <a:path w="5171" h="1999" extrusionOk="0">
                  <a:moveTo>
                    <a:pt x="41" y="319"/>
                  </a:moveTo>
                  <a:cubicBezTo>
                    <a:pt x="41" y="327"/>
                    <a:pt x="41" y="332"/>
                    <a:pt x="38" y="335"/>
                  </a:cubicBezTo>
                  <a:lnTo>
                    <a:pt x="38" y="335"/>
                  </a:lnTo>
                  <a:lnTo>
                    <a:pt x="191" y="319"/>
                  </a:lnTo>
                  <a:close/>
                  <a:moveTo>
                    <a:pt x="38" y="335"/>
                  </a:moveTo>
                  <a:lnTo>
                    <a:pt x="0" y="339"/>
                  </a:lnTo>
                  <a:cubicBezTo>
                    <a:pt x="24" y="339"/>
                    <a:pt x="34" y="339"/>
                    <a:pt x="38" y="335"/>
                  </a:cubicBezTo>
                  <a:close/>
                  <a:moveTo>
                    <a:pt x="3047" y="1"/>
                  </a:moveTo>
                  <a:cubicBezTo>
                    <a:pt x="3047" y="1"/>
                    <a:pt x="3027" y="21"/>
                    <a:pt x="3007" y="21"/>
                  </a:cubicBezTo>
                  <a:lnTo>
                    <a:pt x="191" y="319"/>
                  </a:lnTo>
                  <a:lnTo>
                    <a:pt x="252" y="319"/>
                  </a:lnTo>
                  <a:lnTo>
                    <a:pt x="273" y="339"/>
                  </a:lnTo>
                  <a:lnTo>
                    <a:pt x="419" y="339"/>
                  </a:lnTo>
                  <a:cubicBezTo>
                    <a:pt x="464" y="359"/>
                    <a:pt x="505" y="359"/>
                    <a:pt x="525" y="379"/>
                  </a:cubicBezTo>
                  <a:lnTo>
                    <a:pt x="565" y="379"/>
                  </a:lnTo>
                  <a:cubicBezTo>
                    <a:pt x="611" y="399"/>
                    <a:pt x="651" y="399"/>
                    <a:pt x="691" y="424"/>
                  </a:cubicBezTo>
                  <a:lnTo>
                    <a:pt x="717" y="424"/>
                  </a:lnTo>
                  <a:cubicBezTo>
                    <a:pt x="737" y="445"/>
                    <a:pt x="777" y="445"/>
                    <a:pt x="797" y="465"/>
                  </a:cubicBezTo>
                  <a:cubicBezTo>
                    <a:pt x="817" y="465"/>
                    <a:pt x="817" y="485"/>
                    <a:pt x="843" y="485"/>
                  </a:cubicBezTo>
                  <a:cubicBezTo>
                    <a:pt x="883" y="505"/>
                    <a:pt x="923" y="525"/>
                    <a:pt x="969" y="551"/>
                  </a:cubicBezTo>
                  <a:cubicBezTo>
                    <a:pt x="1009" y="571"/>
                    <a:pt x="1029" y="591"/>
                    <a:pt x="1070" y="611"/>
                  </a:cubicBezTo>
                  <a:cubicBezTo>
                    <a:pt x="1070" y="611"/>
                    <a:pt x="1095" y="611"/>
                    <a:pt x="1095" y="631"/>
                  </a:cubicBezTo>
                  <a:cubicBezTo>
                    <a:pt x="1135" y="651"/>
                    <a:pt x="1155" y="677"/>
                    <a:pt x="1196" y="697"/>
                  </a:cubicBezTo>
                  <a:lnTo>
                    <a:pt x="1221" y="717"/>
                  </a:lnTo>
                  <a:cubicBezTo>
                    <a:pt x="1261" y="737"/>
                    <a:pt x="1282" y="757"/>
                    <a:pt x="1322" y="803"/>
                  </a:cubicBezTo>
                  <a:lnTo>
                    <a:pt x="1347" y="803"/>
                  </a:lnTo>
                  <a:cubicBezTo>
                    <a:pt x="1367" y="843"/>
                    <a:pt x="1408" y="863"/>
                    <a:pt x="1428" y="883"/>
                  </a:cubicBezTo>
                  <a:lnTo>
                    <a:pt x="1473" y="929"/>
                  </a:lnTo>
                  <a:lnTo>
                    <a:pt x="1534" y="989"/>
                  </a:lnTo>
                  <a:cubicBezTo>
                    <a:pt x="1554" y="1010"/>
                    <a:pt x="1554" y="1030"/>
                    <a:pt x="1574" y="1055"/>
                  </a:cubicBezTo>
                  <a:cubicBezTo>
                    <a:pt x="1599" y="1075"/>
                    <a:pt x="1620" y="1095"/>
                    <a:pt x="1640" y="1116"/>
                  </a:cubicBezTo>
                  <a:cubicBezTo>
                    <a:pt x="1660" y="1136"/>
                    <a:pt x="1680" y="1156"/>
                    <a:pt x="1680" y="1181"/>
                  </a:cubicBezTo>
                  <a:cubicBezTo>
                    <a:pt x="1700" y="1201"/>
                    <a:pt x="1725" y="1221"/>
                    <a:pt x="1746" y="1242"/>
                  </a:cubicBezTo>
                  <a:cubicBezTo>
                    <a:pt x="1766" y="1262"/>
                    <a:pt x="1786" y="1307"/>
                    <a:pt x="1806" y="1348"/>
                  </a:cubicBezTo>
                  <a:cubicBezTo>
                    <a:pt x="1826" y="1348"/>
                    <a:pt x="1826" y="1368"/>
                    <a:pt x="1852" y="1388"/>
                  </a:cubicBezTo>
                  <a:cubicBezTo>
                    <a:pt x="1892" y="1454"/>
                    <a:pt x="1912" y="1514"/>
                    <a:pt x="1952" y="1580"/>
                  </a:cubicBezTo>
                  <a:cubicBezTo>
                    <a:pt x="1978" y="1600"/>
                    <a:pt x="1978" y="1620"/>
                    <a:pt x="1998" y="1640"/>
                  </a:cubicBezTo>
                  <a:cubicBezTo>
                    <a:pt x="2018" y="1686"/>
                    <a:pt x="2038" y="1726"/>
                    <a:pt x="2058" y="1766"/>
                  </a:cubicBezTo>
                  <a:cubicBezTo>
                    <a:pt x="2058" y="1786"/>
                    <a:pt x="2079" y="1812"/>
                    <a:pt x="2079" y="1812"/>
                  </a:cubicBezTo>
                  <a:cubicBezTo>
                    <a:pt x="2104" y="1872"/>
                    <a:pt x="2144" y="1938"/>
                    <a:pt x="2164" y="1998"/>
                  </a:cubicBezTo>
                  <a:lnTo>
                    <a:pt x="5171" y="1686"/>
                  </a:lnTo>
                  <a:cubicBezTo>
                    <a:pt x="5151" y="1620"/>
                    <a:pt x="5105" y="1559"/>
                    <a:pt x="5085" y="1494"/>
                  </a:cubicBezTo>
                  <a:cubicBezTo>
                    <a:pt x="5085" y="1494"/>
                    <a:pt x="5065" y="1474"/>
                    <a:pt x="5065" y="1454"/>
                  </a:cubicBezTo>
                  <a:cubicBezTo>
                    <a:pt x="5045" y="1408"/>
                    <a:pt x="5025" y="1368"/>
                    <a:pt x="4979" y="1327"/>
                  </a:cubicBezTo>
                  <a:lnTo>
                    <a:pt x="4979" y="1282"/>
                  </a:lnTo>
                  <a:lnTo>
                    <a:pt x="4959" y="1262"/>
                  </a:lnTo>
                  <a:cubicBezTo>
                    <a:pt x="4919" y="1201"/>
                    <a:pt x="4878" y="1136"/>
                    <a:pt x="4833" y="1075"/>
                  </a:cubicBezTo>
                  <a:lnTo>
                    <a:pt x="4833" y="1055"/>
                  </a:lnTo>
                  <a:lnTo>
                    <a:pt x="4813" y="1030"/>
                  </a:lnTo>
                  <a:cubicBezTo>
                    <a:pt x="4793" y="989"/>
                    <a:pt x="4772" y="949"/>
                    <a:pt x="4727" y="929"/>
                  </a:cubicBezTo>
                  <a:lnTo>
                    <a:pt x="4727" y="883"/>
                  </a:lnTo>
                  <a:cubicBezTo>
                    <a:pt x="4707" y="883"/>
                    <a:pt x="4707" y="863"/>
                    <a:pt x="4687" y="863"/>
                  </a:cubicBezTo>
                  <a:cubicBezTo>
                    <a:pt x="4666" y="843"/>
                    <a:pt x="4666" y="823"/>
                    <a:pt x="4646" y="803"/>
                  </a:cubicBezTo>
                  <a:cubicBezTo>
                    <a:pt x="4626" y="778"/>
                    <a:pt x="4626" y="778"/>
                    <a:pt x="4626" y="757"/>
                  </a:cubicBezTo>
                  <a:cubicBezTo>
                    <a:pt x="4601" y="757"/>
                    <a:pt x="4601" y="737"/>
                    <a:pt x="4581" y="737"/>
                  </a:cubicBezTo>
                  <a:cubicBezTo>
                    <a:pt x="4560" y="717"/>
                    <a:pt x="4560" y="697"/>
                    <a:pt x="4540" y="677"/>
                  </a:cubicBezTo>
                  <a:lnTo>
                    <a:pt x="4520" y="651"/>
                  </a:lnTo>
                  <a:cubicBezTo>
                    <a:pt x="4500" y="631"/>
                    <a:pt x="4500" y="631"/>
                    <a:pt x="4475" y="611"/>
                  </a:cubicBezTo>
                  <a:cubicBezTo>
                    <a:pt x="4455" y="591"/>
                    <a:pt x="4455" y="591"/>
                    <a:pt x="4434" y="571"/>
                  </a:cubicBezTo>
                  <a:lnTo>
                    <a:pt x="4414" y="551"/>
                  </a:lnTo>
                  <a:cubicBezTo>
                    <a:pt x="4394" y="525"/>
                    <a:pt x="4374" y="505"/>
                    <a:pt x="4349" y="485"/>
                  </a:cubicBezTo>
                  <a:lnTo>
                    <a:pt x="4328" y="485"/>
                  </a:lnTo>
                  <a:lnTo>
                    <a:pt x="4328" y="465"/>
                  </a:lnTo>
                  <a:cubicBezTo>
                    <a:pt x="4288" y="445"/>
                    <a:pt x="4268" y="424"/>
                    <a:pt x="4223" y="399"/>
                  </a:cubicBezTo>
                  <a:cubicBezTo>
                    <a:pt x="4202" y="379"/>
                    <a:pt x="4202" y="379"/>
                    <a:pt x="4182" y="379"/>
                  </a:cubicBezTo>
                  <a:cubicBezTo>
                    <a:pt x="4182" y="359"/>
                    <a:pt x="4162" y="339"/>
                    <a:pt x="4142" y="339"/>
                  </a:cubicBezTo>
                  <a:cubicBezTo>
                    <a:pt x="4142" y="319"/>
                    <a:pt x="4122" y="319"/>
                    <a:pt x="4096" y="319"/>
                  </a:cubicBezTo>
                  <a:cubicBezTo>
                    <a:pt x="4096" y="298"/>
                    <a:pt x="4076" y="298"/>
                    <a:pt x="4076" y="298"/>
                  </a:cubicBezTo>
                  <a:lnTo>
                    <a:pt x="4056" y="273"/>
                  </a:lnTo>
                  <a:cubicBezTo>
                    <a:pt x="4016" y="253"/>
                    <a:pt x="3996" y="233"/>
                    <a:pt x="3970" y="233"/>
                  </a:cubicBezTo>
                  <a:lnTo>
                    <a:pt x="3950" y="233"/>
                  </a:lnTo>
                  <a:lnTo>
                    <a:pt x="3950" y="213"/>
                  </a:lnTo>
                  <a:cubicBezTo>
                    <a:pt x="3930" y="213"/>
                    <a:pt x="3910" y="192"/>
                    <a:pt x="3869" y="172"/>
                  </a:cubicBezTo>
                  <a:lnTo>
                    <a:pt x="3844" y="172"/>
                  </a:lnTo>
                  <a:cubicBezTo>
                    <a:pt x="3824" y="172"/>
                    <a:pt x="3824" y="147"/>
                    <a:pt x="3804" y="147"/>
                  </a:cubicBezTo>
                  <a:cubicBezTo>
                    <a:pt x="3804" y="147"/>
                    <a:pt x="3784" y="147"/>
                    <a:pt x="3784" y="127"/>
                  </a:cubicBezTo>
                  <a:cubicBezTo>
                    <a:pt x="3763" y="127"/>
                    <a:pt x="3743" y="127"/>
                    <a:pt x="3718" y="107"/>
                  </a:cubicBezTo>
                  <a:lnTo>
                    <a:pt x="3678" y="107"/>
                  </a:lnTo>
                  <a:cubicBezTo>
                    <a:pt x="3658" y="86"/>
                    <a:pt x="3617" y="86"/>
                    <a:pt x="3572" y="66"/>
                  </a:cubicBezTo>
                  <a:lnTo>
                    <a:pt x="3531" y="66"/>
                  </a:lnTo>
                  <a:cubicBezTo>
                    <a:pt x="3511" y="46"/>
                    <a:pt x="3491" y="46"/>
                    <a:pt x="3466" y="46"/>
                  </a:cubicBezTo>
                  <a:cubicBezTo>
                    <a:pt x="3466" y="46"/>
                    <a:pt x="3446" y="46"/>
                    <a:pt x="3425" y="21"/>
                  </a:cubicBezTo>
                  <a:lnTo>
                    <a:pt x="3279" y="21"/>
                  </a:lnTo>
                  <a:lnTo>
                    <a:pt x="3259" y="1"/>
                  </a:lnTo>
                  <a:close/>
                </a:path>
              </a:pathLst>
            </a:custGeom>
            <a:gradFill>
              <a:gsLst>
                <a:gs pos="0">
                  <a:srgbClr val="B0A1FB"/>
                </a:gs>
                <a:gs pos="100000">
                  <a:srgbClr val="1501A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609585"/>
              <a:endParaRPr sz="2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/>
              </a:endParaRPr>
            </a:p>
          </p:txBody>
        </p:sp>
        <p:sp>
          <p:nvSpPr>
            <p:cNvPr id="40" name="Google Shape;637;p41"/>
            <p:cNvSpPr/>
            <p:nvPr/>
          </p:nvSpPr>
          <p:spPr>
            <a:xfrm>
              <a:off x="5380577" y="2599730"/>
              <a:ext cx="285381" cy="134609"/>
            </a:xfrm>
            <a:custGeom>
              <a:avLst/>
              <a:gdLst/>
              <a:ahLst/>
              <a:cxnLst/>
              <a:rect l="l" t="t" r="r" b="b"/>
              <a:pathLst>
                <a:path w="4859" h="2292" extrusionOk="0">
                  <a:moveTo>
                    <a:pt x="3007" y="1"/>
                  </a:moveTo>
                  <a:lnTo>
                    <a:pt x="1" y="319"/>
                  </a:lnTo>
                  <a:lnTo>
                    <a:pt x="213" y="319"/>
                  </a:lnTo>
                  <a:cubicBezTo>
                    <a:pt x="233" y="339"/>
                    <a:pt x="253" y="339"/>
                    <a:pt x="273" y="339"/>
                  </a:cubicBezTo>
                  <a:lnTo>
                    <a:pt x="319" y="339"/>
                  </a:lnTo>
                  <a:cubicBezTo>
                    <a:pt x="359" y="339"/>
                    <a:pt x="399" y="359"/>
                    <a:pt x="465" y="379"/>
                  </a:cubicBezTo>
                  <a:cubicBezTo>
                    <a:pt x="505" y="379"/>
                    <a:pt x="551" y="399"/>
                    <a:pt x="591" y="420"/>
                  </a:cubicBezTo>
                  <a:lnTo>
                    <a:pt x="611" y="420"/>
                  </a:lnTo>
                  <a:cubicBezTo>
                    <a:pt x="652" y="445"/>
                    <a:pt x="697" y="465"/>
                    <a:pt x="717" y="485"/>
                  </a:cubicBezTo>
                  <a:lnTo>
                    <a:pt x="737" y="485"/>
                  </a:lnTo>
                  <a:cubicBezTo>
                    <a:pt x="778" y="505"/>
                    <a:pt x="823" y="526"/>
                    <a:pt x="843" y="546"/>
                  </a:cubicBezTo>
                  <a:lnTo>
                    <a:pt x="864" y="571"/>
                  </a:lnTo>
                  <a:cubicBezTo>
                    <a:pt x="904" y="591"/>
                    <a:pt x="949" y="611"/>
                    <a:pt x="970" y="652"/>
                  </a:cubicBezTo>
                  <a:lnTo>
                    <a:pt x="990" y="652"/>
                  </a:lnTo>
                  <a:cubicBezTo>
                    <a:pt x="1030" y="697"/>
                    <a:pt x="1075" y="717"/>
                    <a:pt x="1096" y="758"/>
                  </a:cubicBezTo>
                  <a:lnTo>
                    <a:pt x="1116" y="758"/>
                  </a:lnTo>
                  <a:cubicBezTo>
                    <a:pt x="1136" y="798"/>
                    <a:pt x="1181" y="823"/>
                    <a:pt x="1202" y="863"/>
                  </a:cubicBezTo>
                  <a:cubicBezTo>
                    <a:pt x="1222" y="863"/>
                    <a:pt x="1222" y="884"/>
                    <a:pt x="1242" y="884"/>
                  </a:cubicBezTo>
                  <a:cubicBezTo>
                    <a:pt x="1262" y="904"/>
                    <a:pt x="1282" y="949"/>
                    <a:pt x="1308" y="969"/>
                  </a:cubicBezTo>
                  <a:cubicBezTo>
                    <a:pt x="1308" y="990"/>
                    <a:pt x="1328" y="990"/>
                    <a:pt x="1328" y="1010"/>
                  </a:cubicBezTo>
                  <a:cubicBezTo>
                    <a:pt x="1348" y="1030"/>
                    <a:pt x="1368" y="1050"/>
                    <a:pt x="1388" y="1096"/>
                  </a:cubicBezTo>
                  <a:cubicBezTo>
                    <a:pt x="1408" y="1096"/>
                    <a:pt x="1408" y="1116"/>
                    <a:pt x="1434" y="1136"/>
                  </a:cubicBezTo>
                  <a:cubicBezTo>
                    <a:pt x="1434" y="1156"/>
                    <a:pt x="1454" y="1156"/>
                    <a:pt x="1454" y="1176"/>
                  </a:cubicBezTo>
                  <a:cubicBezTo>
                    <a:pt x="1474" y="1222"/>
                    <a:pt x="1494" y="1262"/>
                    <a:pt x="1535" y="1302"/>
                  </a:cubicBezTo>
                  <a:cubicBezTo>
                    <a:pt x="1535" y="1328"/>
                    <a:pt x="1560" y="1348"/>
                    <a:pt x="1560" y="1348"/>
                  </a:cubicBezTo>
                  <a:cubicBezTo>
                    <a:pt x="1580" y="1388"/>
                    <a:pt x="1600" y="1454"/>
                    <a:pt x="1620" y="1494"/>
                  </a:cubicBezTo>
                  <a:cubicBezTo>
                    <a:pt x="1640" y="1514"/>
                    <a:pt x="1640" y="1534"/>
                    <a:pt x="1640" y="1555"/>
                  </a:cubicBezTo>
                  <a:cubicBezTo>
                    <a:pt x="1661" y="1600"/>
                    <a:pt x="1686" y="1640"/>
                    <a:pt x="1706" y="1706"/>
                  </a:cubicBezTo>
                  <a:cubicBezTo>
                    <a:pt x="1726" y="1706"/>
                    <a:pt x="1726" y="1726"/>
                    <a:pt x="1726" y="1746"/>
                  </a:cubicBezTo>
                  <a:cubicBezTo>
                    <a:pt x="1746" y="1807"/>
                    <a:pt x="1767" y="1872"/>
                    <a:pt x="1787" y="1933"/>
                  </a:cubicBezTo>
                  <a:cubicBezTo>
                    <a:pt x="1787" y="1958"/>
                    <a:pt x="1787" y="1978"/>
                    <a:pt x="1812" y="1998"/>
                  </a:cubicBezTo>
                  <a:cubicBezTo>
                    <a:pt x="1812" y="2039"/>
                    <a:pt x="1832" y="2104"/>
                    <a:pt x="1832" y="2145"/>
                  </a:cubicBezTo>
                  <a:cubicBezTo>
                    <a:pt x="1852" y="2210"/>
                    <a:pt x="1852" y="2251"/>
                    <a:pt x="1872" y="2291"/>
                  </a:cubicBezTo>
                  <a:lnTo>
                    <a:pt x="4859" y="1978"/>
                  </a:lnTo>
                  <a:lnTo>
                    <a:pt x="4859" y="1872"/>
                  </a:lnTo>
                  <a:cubicBezTo>
                    <a:pt x="4859" y="1852"/>
                    <a:pt x="4839" y="1852"/>
                    <a:pt x="4839" y="1832"/>
                  </a:cubicBezTo>
                  <a:cubicBezTo>
                    <a:pt x="4839" y="1787"/>
                    <a:pt x="4813" y="1726"/>
                    <a:pt x="4813" y="1681"/>
                  </a:cubicBezTo>
                  <a:cubicBezTo>
                    <a:pt x="4793" y="1661"/>
                    <a:pt x="4793" y="1640"/>
                    <a:pt x="4793" y="1620"/>
                  </a:cubicBezTo>
                  <a:cubicBezTo>
                    <a:pt x="4773" y="1555"/>
                    <a:pt x="4753" y="1494"/>
                    <a:pt x="4733" y="1428"/>
                  </a:cubicBezTo>
                  <a:cubicBezTo>
                    <a:pt x="4733" y="1408"/>
                    <a:pt x="4713" y="1388"/>
                    <a:pt x="4713" y="1388"/>
                  </a:cubicBezTo>
                  <a:cubicBezTo>
                    <a:pt x="4687" y="1328"/>
                    <a:pt x="4667" y="1282"/>
                    <a:pt x="4647" y="1242"/>
                  </a:cubicBezTo>
                  <a:cubicBezTo>
                    <a:pt x="4647" y="1222"/>
                    <a:pt x="4627" y="1201"/>
                    <a:pt x="4627" y="1176"/>
                  </a:cubicBezTo>
                  <a:cubicBezTo>
                    <a:pt x="4607" y="1116"/>
                    <a:pt x="4586" y="1075"/>
                    <a:pt x="4561" y="1030"/>
                  </a:cubicBezTo>
                  <a:lnTo>
                    <a:pt x="4541" y="1010"/>
                  </a:lnTo>
                  <a:lnTo>
                    <a:pt x="4521" y="990"/>
                  </a:lnTo>
                  <a:cubicBezTo>
                    <a:pt x="4501" y="949"/>
                    <a:pt x="4480" y="904"/>
                    <a:pt x="4460" y="863"/>
                  </a:cubicBezTo>
                  <a:cubicBezTo>
                    <a:pt x="4460" y="863"/>
                    <a:pt x="4435" y="843"/>
                    <a:pt x="4435" y="823"/>
                  </a:cubicBezTo>
                  <a:cubicBezTo>
                    <a:pt x="4415" y="798"/>
                    <a:pt x="4415" y="778"/>
                    <a:pt x="4395" y="778"/>
                  </a:cubicBezTo>
                  <a:cubicBezTo>
                    <a:pt x="4375" y="737"/>
                    <a:pt x="4354" y="717"/>
                    <a:pt x="4354" y="697"/>
                  </a:cubicBezTo>
                  <a:lnTo>
                    <a:pt x="4334" y="697"/>
                  </a:lnTo>
                  <a:cubicBezTo>
                    <a:pt x="4334" y="672"/>
                    <a:pt x="4309" y="672"/>
                    <a:pt x="4309" y="652"/>
                  </a:cubicBezTo>
                  <a:cubicBezTo>
                    <a:pt x="4289" y="631"/>
                    <a:pt x="4269" y="611"/>
                    <a:pt x="4269" y="591"/>
                  </a:cubicBezTo>
                  <a:cubicBezTo>
                    <a:pt x="4248" y="591"/>
                    <a:pt x="4248" y="571"/>
                    <a:pt x="4228" y="571"/>
                  </a:cubicBezTo>
                  <a:cubicBezTo>
                    <a:pt x="4228" y="571"/>
                    <a:pt x="4228" y="546"/>
                    <a:pt x="4208" y="546"/>
                  </a:cubicBezTo>
                  <a:cubicBezTo>
                    <a:pt x="4208" y="526"/>
                    <a:pt x="4183" y="526"/>
                    <a:pt x="4183" y="505"/>
                  </a:cubicBezTo>
                  <a:cubicBezTo>
                    <a:pt x="4163" y="485"/>
                    <a:pt x="4143" y="465"/>
                    <a:pt x="4122" y="445"/>
                  </a:cubicBezTo>
                  <a:lnTo>
                    <a:pt x="4102" y="445"/>
                  </a:lnTo>
                  <a:cubicBezTo>
                    <a:pt x="4082" y="420"/>
                    <a:pt x="4057" y="399"/>
                    <a:pt x="4037" y="379"/>
                  </a:cubicBezTo>
                  <a:cubicBezTo>
                    <a:pt x="4016" y="359"/>
                    <a:pt x="4016" y="359"/>
                    <a:pt x="3996" y="339"/>
                  </a:cubicBezTo>
                  <a:lnTo>
                    <a:pt x="3976" y="339"/>
                  </a:lnTo>
                  <a:lnTo>
                    <a:pt x="3956" y="319"/>
                  </a:lnTo>
                  <a:lnTo>
                    <a:pt x="3890" y="253"/>
                  </a:lnTo>
                  <a:lnTo>
                    <a:pt x="3870" y="253"/>
                  </a:lnTo>
                  <a:lnTo>
                    <a:pt x="3850" y="233"/>
                  </a:lnTo>
                  <a:lnTo>
                    <a:pt x="3830" y="213"/>
                  </a:lnTo>
                  <a:cubicBezTo>
                    <a:pt x="3784" y="193"/>
                    <a:pt x="3764" y="193"/>
                    <a:pt x="3744" y="167"/>
                  </a:cubicBezTo>
                  <a:lnTo>
                    <a:pt x="3724" y="167"/>
                  </a:lnTo>
                  <a:cubicBezTo>
                    <a:pt x="3724" y="147"/>
                    <a:pt x="3704" y="147"/>
                    <a:pt x="3678" y="127"/>
                  </a:cubicBezTo>
                  <a:cubicBezTo>
                    <a:pt x="3658" y="127"/>
                    <a:pt x="3638" y="107"/>
                    <a:pt x="3598" y="107"/>
                  </a:cubicBezTo>
                  <a:cubicBezTo>
                    <a:pt x="3578" y="87"/>
                    <a:pt x="3552" y="87"/>
                    <a:pt x="3532" y="87"/>
                  </a:cubicBezTo>
                  <a:cubicBezTo>
                    <a:pt x="3512" y="66"/>
                    <a:pt x="3492" y="66"/>
                    <a:pt x="3472" y="66"/>
                  </a:cubicBezTo>
                  <a:lnTo>
                    <a:pt x="3451" y="41"/>
                  </a:lnTo>
                  <a:cubicBezTo>
                    <a:pt x="3426" y="41"/>
                    <a:pt x="3386" y="41"/>
                    <a:pt x="3366" y="21"/>
                  </a:cubicBezTo>
                  <a:lnTo>
                    <a:pt x="3280" y="21"/>
                  </a:lnTo>
                  <a:cubicBezTo>
                    <a:pt x="3260" y="21"/>
                    <a:pt x="3240" y="1"/>
                    <a:pt x="3219" y="1"/>
                  </a:cubicBezTo>
                  <a:close/>
                </a:path>
              </a:pathLst>
            </a:custGeom>
            <a:gradFill>
              <a:gsLst>
                <a:gs pos="0">
                  <a:srgbClr val="B0A1FB"/>
                </a:gs>
                <a:gs pos="100000">
                  <a:srgbClr val="1501A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609585"/>
              <a:endParaRPr sz="2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/>
              </a:endParaRPr>
            </a:p>
          </p:txBody>
        </p:sp>
        <p:sp>
          <p:nvSpPr>
            <p:cNvPr id="41" name="Google Shape;638;p41"/>
            <p:cNvSpPr/>
            <p:nvPr/>
          </p:nvSpPr>
          <p:spPr>
            <a:xfrm>
              <a:off x="5490523" y="2715899"/>
              <a:ext cx="246853" cy="237034"/>
            </a:xfrm>
            <a:custGeom>
              <a:avLst/>
              <a:gdLst/>
              <a:ahLst/>
              <a:cxnLst/>
              <a:rect l="l" t="t" r="r" b="b"/>
              <a:pathLst>
                <a:path w="4203" h="4036" extrusionOk="0">
                  <a:moveTo>
                    <a:pt x="2987" y="0"/>
                  </a:moveTo>
                  <a:lnTo>
                    <a:pt x="0" y="313"/>
                  </a:lnTo>
                  <a:cubicBezTo>
                    <a:pt x="21" y="333"/>
                    <a:pt x="66" y="333"/>
                    <a:pt x="106" y="358"/>
                  </a:cubicBezTo>
                  <a:lnTo>
                    <a:pt x="127" y="379"/>
                  </a:lnTo>
                  <a:cubicBezTo>
                    <a:pt x="167" y="399"/>
                    <a:pt x="192" y="419"/>
                    <a:pt x="233" y="439"/>
                  </a:cubicBezTo>
                  <a:lnTo>
                    <a:pt x="253" y="439"/>
                  </a:lnTo>
                  <a:cubicBezTo>
                    <a:pt x="273" y="459"/>
                    <a:pt x="318" y="485"/>
                    <a:pt x="359" y="525"/>
                  </a:cubicBezTo>
                  <a:cubicBezTo>
                    <a:pt x="399" y="545"/>
                    <a:pt x="419" y="565"/>
                    <a:pt x="465" y="611"/>
                  </a:cubicBezTo>
                  <a:lnTo>
                    <a:pt x="485" y="611"/>
                  </a:lnTo>
                  <a:cubicBezTo>
                    <a:pt x="505" y="651"/>
                    <a:pt x="545" y="671"/>
                    <a:pt x="571" y="712"/>
                  </a:cubicBezTo>
                  <a:cubicBezTo>
                    <a:pt x="571" y="712"/>
                    <a:pt x="591" y="712"/>
                    <a:pt x="591" y="737"/>
                  </a:cubicBezTo>
                  <a:cubicBezTo>
                    <a:pt x="611" y="757"/>
                    <a:pt x="631" y="777"/>
                    <a:pt x="651" y="818"/>
                  </a:cubicBezTo>
                  <a:cubicBezTo>
                    <a:pt x="671" y="818"/>
                    <a:pt x="671" y="838"/>
                    <a:pt x="697" y="838"/>
                  </a:cubicBezTo>
                  <a:cubicBezTo>
                    <a:pt x="717" y="863"/>
                    <a:pt x="717" y="903"/>
                    <a:pt x="737" y="923"/>
                  </a:cubicBezTo>
                  <a:cubicBezTo>
                    <a:pt x="757" y="944"/>
                    <a:pt x="757" y="944"/>
                    <a:pt x="777" y="964"/>
                  </a:cubicBezTo>
                  <a:cubicBezTo>
                    <a:pt x="777" y="989"/>
                    <a:pt x="798" y="1009"/>
                    <a:pt x="798" y="1009"/>
                  </a:cubicBezTo>
                  <a:cubicBezTo>
                    <a:pt x="823" y="1050"/>
                    <a:pt x="843" y="1090"/>
                    <a:pt x="863" y="1115"/>
                  </a:cubicBezTo>
                  <a:cubicBezTo>
                    <a:pt x="883" y="1135"/>
                    <a:pt x="883" y="1156"/>
                    <a:pt x="903" y="1176"/>
                  </a:cubicBezTo>
                  <a:cubicBezTo>
                    <a:pt x="924" y="1216"/>
                    <a:pt x="924" y="1241"/>
                    <a:pt x="949" y="1282"/>
                  </a:cubicBezTo>
                  <a:cubicBezTo>
                    <a:pt x="969" y="1302"/>
                    <a:pt x="969" y="1322"/>
                    <a:pt x="989" y="1342"/>
                  </a:cubicBezTo>
                  <a:cubicBezTo>
                    <a:pt x="989" y="1388"/>
                    <a:pt x="1009" y="1428"/>
                    <a:pt x="1030" y="1468"/>
                  </a:cubicBezTo>
                  <a:cubicBezTo>
                    <a:pt x="1030" y="1493"/>
                    <a:pt x="1050" y="1493"/>
                    <a:pt x="1050" y="1514"/>
                  </a:cubicBezTo>
                  <a:cubicBezTo>
                    <a:pt x="1075" y="1574"/>
                    <a:pt x="1095" y="1640"/>
                    <a:pt x="1115" y="1700"/>
                  </a:cubicBezTo>
                  <a:cubicBezTo>
                    <a:pt x="1115" y="1766"/>
                    <a:pt x="1135" y="1826"/>
                    <a:pt x="1156" y="1892"/>
                  </a:cubicBezTo>
                  <a:lnTo>
                    <a:pt x="1156" y="1973"/>
                  </a:lnTo>
                  <a:cubicBezTo>
                    <a:pt x="1176" y="1998"/>
                    <a:pt x="1176" y="2038"/>
                    <a:pt x="1176" y="2058"/>
                  </a:cubicBezTo>
                  <a:cubicBezTo>
                    <a:pt x="1176" y="2099"/>
                    <a:pt x="1176" y="2144"/>
                    <a:pt x="1201" y="2205"/>
                  </a:cubicBezTo>
                  <a:lnTo>
                    <a:pt x="1201" y="2396"/>
                  </a:lnTo>
                  <a:lnTo>
                    <a:pt x="1201" y="2437"/>
                  </a:lnTo>
                  <a:lnTo>
                    <a:pt x="1201" y="2477"/>
                  </a:lnTo>
                  <a:cubicBezTo>
                    <a:pt x="1176" y="2543"/>
                    <a:pt x="1176" y="2583"/>
                    <a:pt x="1156" y="2628"/>
                  </a:cubicBezTo>
                  <a:lnTo>
                    <a:pt x="1156" y="2649"/>
                  </a:lnTo>
                  <a:cubicBezTo>
                    <a:pt x="1135" y="2689"/>
                    <a:pt x="1135" y="2709"/>
                    <a:pt x="1135" y="2755"/>
                  </a:cubicBezTo>
                  <a:lnTo>
                    <a:pt x="1115" y="2775"/>
                  </a:lnTo>
                  <a:cubicBezTo>
                    <a:pt x="1115" y="2815"/>
                    <a:pt x="1095" y="2835"/>
                    <a:pt x="1095" y="2881"/>
                  </a:cubicBezTo>
                  <a:lnTo>
                    <a:pt x="1095" y="2901"/>
                  </a:lnTo>
                  <a:cubicBezTo>
                    <a:pt x="1095" y="2921"/>
                    <a:pt x="1075" y="2941"/>
                    <a:pt x="1075" y="2961"/>
                  </a:cubicBezTo>
                  <a:lnTo>
                    <a:pt x="1075" y="3007"/>
                  </a:lnTo>
                  <a:cubicBezTo>
                    <a:pt x="1050" y="3027"/>
                    <a:pt x="1050" y="3047"/>
                    <a:pt x="1050" y="3067"/>
                  </a:cubicBezTo>
                  <a:cubicBezTo>
                    <a:pt x="1050" y="3088"/>
                    <a:pt x="1030" y="3108"/>
                    <a:pt x="1030" y="3133"/>
                  </a:cubicBezTo>
                  <a:lnTo>
                    <a:pt x="1030" y="3153"/>
                  </a:lnTo>
                  <a:cubicBezTo>
                    <a:pt x="1030" y="3153"/>
                    <a:pt x="1030" y="3173"/>
                    <a:pt x="1009" y="3193"/>
                  </a:cubicBezTo>
                  <a:lnTo>
                    <a:pt x="1009" y="3234"/>
                  </a:lnTo>
                  <a:cubicBezTo>
                    <a:pt x="1009" y="3259"/>
                    <a:pt x="989" y="3259"/>
                    <a:pt x="989" y="3279"/>
                  </a:cubicBezTo>
                  <a:lnTo>
                    <a:pt x="989" y="3299"/>
                  </a:lnTo>
                  <a:lnTo>
                    <a:pt x="989" y="3320"/>
                  </a:lnTo>
                  <a:lnTo>
                    <a:pt x="989" y="3340"/>
                  </a:lnTo>
                  <a:lnTo>
                    <a:pt x="969" y="3340"/>
                  </a:lnTo>
                  <a:lnTo>
                    <a:pt x="969" y="3360"/>
                  </a:lnTo>
                  <a:lnTo>
                    <a:pt x="969" y="3385"/>
                  </a:lnTo>
                  <a:lnTo>
                    <a:pt x="949" y="3385"/>
                  </a:lnTo>
                  <a:lnTo>
                    <a:pt x="949" y="3405"/>
                  </a:lnTo>
                  <a:cubicBezTo>
                    <a:pt x="924" y="3426"/>
                    <a:pt x="924" y="3446"/>
                    <a:pt x="903" y="3466"/>
                  </a:cubicBezTo>
                  <a:cubicBezTo>
                    <a:pt x="883" y="3486"/>
                    <a:pt x="883" y="3511"/>
                    <a:pt x="863" y="3531"/>
                  </a:cubicBezTo>
                  <a:cubicBezTo>
                    <a:pt x="863" y="3552"/>
                    <a:pt x="843" y="3552"/>
                    <a:pt x="843" y="3572"/>
                  </a:cubicBezTo>
                  <a:lnTo>
                    <a:pt x="823" y="3592"/>
                  </a:lnTo>
                  <a:lnTo>
                    <a:pt x="798" y="3612"/>
                  </a:lnTo>
                  <a:lnTo>
                    <a:pt x="777" y="3637"/>
                  </a:lnTo>
                  <a:lnTo>
                    <a:pt x="777" y="3658"/>
                  </a:lnTo>
                  <a:cubicBezTo>
                    <a:pt x="212" y="4016"/>
                    <a:pt x="212" y="4016"/>
                    <a:pt x="192" y="4016"/>
                  </a:cubicBezTo>
                  <a:cubicBezTo>
                    <a:pt x="174" y="4016"/>
                    <a:pt x="169" y="4027"/>
                    <a:pt x="159" y="4032"/>
                  </a:cubicBezTo>
                  <a:lnTo>
                    <a:pt x="159" y="4032"/>
                  </a:lnTo>
                  <a:lnTo>
                    <a:pt x="3133" y="3718"/>
                  </a:lnTo>
                  <a:lnTo>
                    <a:pt x="3153" y="3718"/>
                  </a:lnTo>
                  <a:cubicBezTo>
                    <a:pt x="3173" y="3718"/>
                    <a:pt x="3173" y="3698"/>
                    <a:pt x="3194" y="3698"/>
                  </a:cubicBezTo>
                  <a:cubicBezTo>
                    <a:pt x="3219" y="3698"/>
                    <a:pt x="3572" y="3592"/>
                    <a:pt x="3849" y="3234"/>
                  </a:cubicBezTo>
                  <a:lnTo>
                    <a:pt x="3870" y="3214"/>
                  </a:lnTo>
                  <a:cubicBezTo>
                    <a:pt x="3890" y="3193"/>
                    <a:pt x="3910" y="3153"/>
                    <a:pt x="3910" y="3153"/>
                  </a:cubicBezTo>
                  <a:cubicBezTo>
                    <a:pt x="3930" y="3133"/>
                    <a:pt x="3930" y="3108"/>
                    <a:pt x="3950" y="3088"/>
                  </a:cubicBezTo>
                  <a:lnTo>
                    <a:pt x="3950" y="3067"/>
                  </a:lnTo>
                  <a:lnTo>
                    <a:pt x="3976" y="3067"/>
                  </a:lnTo>
                  <a:lnTo>
                    <a:pt x="3976" y="3047"/>
                  </a:lnTo>
                  <a:lnTo>
                    <a:pt x="3976" y="3027"/>
                  </a:lnTo>
                  <a:cubicBezTo>
                    <a:pt x="3976" y="3027"/>
                    <a:pt x="4162" y="2669"/>
                    <a:pt x="4203" y="2164"/>
                  </a:cubicBezTo>
                  <a:lnTo>
                    <a:pt x="4203" y="2124"/>
                  </a:lnTo>
                  <a:lnTo>
                    <a:pt x="4203" y="2079"/>
                  </a:lnTo>
                  <a:lnTo>
                    <a:pt x="4203" y="2018"/>
                  </a:lnTo>
                  <a:lnTo>
                    <a:pt x="4203" y="1912"/>
                  </a:lnTo>
                  <a:lnTo>
                    <a:pt x="4203" y="1892"/>
                  </a:lnTo>
                  <a:lnTo>
                    <a:pt x="4182" y="1892"/>
                  </a:lnTo>
                  <a:lnTo>
                    <a:pt x="4182" y="1766"/>
                  </a:lnTo>
                  <a:lnTo>
                    <a:pt x="4182" y="1746"/>
                  </a:lnTo>
                  <a:cubicBezTo>
                    <a:pt x="4182" y="1720"/>
                    <a:pt x="4162" y="1680"/>
                    <a:pt x="4162" y="1660"/>
                  </a:cubicBezTo>
                  <a:lnTo>
                    <a:pt x="4162" y="1594"/>
                  </a:lnTo>
                  <a:lnTo>
                    <a:pt x="4162" y="1574"/>
                  </a:lnTo>
                  <a:cubicBezTo>
                    <a:pt x="4142" y="1514"/>
                    <a:pt x="4122" y="1448"/>
                    <a:pt x="4122" y="1388"/>
                  </a:cubicBezTo>
                  <a:cubicBezTo>
                    <a:pt x="4102" y="1322"/>
                    <a:pt x="4076" y="1261"/>
                    <a:pt x="4056" y="1196"/>
                  </a:cubicBezTo>
                  <a:cubicBezTo>
                    <a:pt x="4056" y="1176"/>
                    <a:pt x="4036" y="1176"/>
                    <a:pt x="4036" y="1156"/>
                  </a:cubicBezTo>
                  <a:cubicBezTo>
                    <a:pt x="4016" y="1115"/>
                    <a:pt x="3996" y="1070"/>
                    <a:pt x="3996" y="1029"/>
                  </a:cubicBezTo>
                  <a:cubicBezTo>
                    <a:pt x="3976" y="1009"/>
                    <a:pt x="3976" y="989"/>
                    <a:pt x="3950" y="964"/>
                  </a:cubicBezTo>
                  <a:cubicBezTo>
                    <a:pt x="3930" y="923"/>
                    <a:pt x="3930" y="903"/>
                    <a:pt x="3910" y="863"/>
                  </a:cubicBezTo>
                  <a:cubicBezTo>
                    <a:pt x="3890" y="838"/>
                    <a:pt x="3890" y="838"/>
                    <a:pt x="3890" y="818"/>
                  </a:cubicBezTo>
                  <a:lnTo>
                    <a:pt x="3870" y="797"/>
                  </a:lnTo>
                  <a:cubicBezTo>
                    <a:pt x="3849" y="777"/>
                    <a:pt x="3824" y="737"/>
                    <a:pt x="3804" y="691"/>
                  </a:cubicBezTo>
                  <a:cubicBezTo>
                    <a:pt x="3804" y="691"/>
                    <a:pt x="3804" y="671"/>
                    <a:pt x="3784" y="671"/>
                  </a:cubicBezTo>
                  <a:lnTo>
                    <a:pt x="3784" y="651"/>
                  </a:lnTo>
                  <a:cubicBezTo>
                    <a:pt x="3764" y="631"/>
                    <a:pt x="3764" y="631"/>
                    <a:pt x="3743" y="611"/>
                  </a:cubicBezTo>
                  <a:cubicBezTo>
                    <a:pt x="3743" y="585"/>
                    <a:pt x="3723" y="565"/>
                    <a:pt x="3698" y="545"/>
                  </a:cubicBezTo>
                  <a:lnTo>
                    <a:pt x="3698" y="525"/>
                  </a:lnTo>
                  <a:cubicBezTo>
                    <a:pt x="3678" y="525"/>
                    <a:pt x="3678" y="505"/>
                    <a:pt x="3658" y="505"/>
                  </a:cubicBezTo>
                  <a:cubicBezTo>
                    <a:pt x="3658" y="485"/>
                    <a:pt x="3638" y="459"/>
                    <a:pt x="3638" y="459"/>
                  </a:cubicBezTo>
                  <a:cubicBezTo>
                    <a:pt x="3617" y="439"/>
                    <a:pt x="3617" y="419"/>
                    <a:pt x="3597" y="419"/>
                  </a:cubicBezTo>
                  <a:cubicBezTo>
                    <a:pt x="3597" y="399"/>
                    <a:pt x="3572" y="399"/>
                    <a:pt x="3572" y="399"/>
                  </a:cubicBezTo>
                  <a:lnTo>
                    <a:pt x="3552" y="379"/>
                  </a:lnTo>
                  <a:lnTo>
                    <a:pt x="3491" y="313"/>
                  </a:lnTo>
                  <a:lnTo>
                    <a:pt x="3491" y="293"/>
                  </a:lnTo>
                  <a:lnTo>
                    <a:pt x="3471" y="293"/>
                  </a:lnTo>
                  <a:lnTo>
                    <a:pt x="3426" y="253"/>
                  </a:lnTo>
                  <a:cubicBezTo>
                    <a:pt x="3406" y="232"/>
                    <a:pt x="3385" y="207"/>
                    <a:pt x="3365" y="207"/>
                  </a:cubicBezTo>
                  <a:lnTo>
                    <a:pt x="3365" y="187"/>
                  </a:lnTo>
                  <a:cubicBezTo>
                    <a:pt x="3345" y="187"/>
                    <a:pt x="3320" y="167"/>
                    <a:pt x="3300" y="147"/>
                  </a:cubicBezTo>
                  <a:cubicBezTo>
                    <a:pt x="3279" y="147"/>
                    <a:pt x="3259" y="126"/>
                    <a:pt x="3259" y="126"/>
                  </a:cubicBezTo>
                  <a:lnTo>
                    <a:pt x="3239" y="126"/>
                  </a:lnTo>
                  <a:lnTo>
                    <a:pt x="3239" y="106"/>
                  </a:lnTo>
                  <a:cubicBezTo>
                    <a:pt x="3219" y="106"/>
                    <a:pt x="3194" y="81"/>
                    <a:pt x="3173" y="81"/>
                  </a:cubicBezTo>
                  <a:cubicBezTo>
                    <a:pt x="3153" y="61"/>
                    <a:pt x="3153" y="61"/>
                    <a:pt x="3133" y="61"/>
                  </a:cubicBezTo>
                  <a:lnTo>
                    <a:pt x="3113" y="41"/>
                  </a:lnTo>
                  <a:cubicBezTo>
                    <a:pt x="3093" y="41"/>
                    <a:pt x="3068" y="20"/>
                    <a:pt x="3047" y="20"/>
                  </a:cubicBezTo>
                  <a:cubicBezTo>
                    <a:pt x="3027" y="0"/>
                    <a:pt x="3007" y="0"/>
                    <a:pt x="2987" y="0"/>
                  </a:cubicBezTo>
                  <a:close/>
                  <a:moveTo>
                    <a:pt x="159" y="4032"/>
                  </a:moveTo>
                  <a:lnTo>
                    <a:pt x="127" y="4036"/>
                  </a:lnTo>
                  <a:lnTo>
                    <a:pt x="147" y="4036"/>
                  </a:lnTo>
                  <a:cubicBezTo>
                    <a:pt x="152" y="4036"/>
                    <a:pt x="156" y="4035"/>
                    <a:pt x="159" y="4032"/>
                  </a:cubicBezTo>
                  <a:close/>
                </a:path>
              </a:pathLst>
            </a:custGeom>
            <a:gradFill>
              <a:gsLst>
                <a:gs pos="0">
                  <a:srgbClr val="B0A1FB"/>
                </a:gs>
                <a:gs pos="100000">
                  <a:srgbClr val="1501A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609585"/>
              <a:endParaRPr sz="2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/>
              </a:endParaRPr>
            </a:p>
          </p:txBody>
        </p:sp>
        <p:sp>
          <p:nvSpPr>
            <p:cNvPr id="42" name="Google Shape;639;p41"/>
            <p:cNvSpPr/>
            <p:nvPr/>
          </p:nvSpPr>
          <p:spPr>
            <a:xfrm>
              <a:off x="5028953" y="2528305"/>
              <a:ext cx="535188" cy="424636"/>
            </a:xfrm>
            <a:custGeom>
              <a:avLst/>
              <a:gdLst/>
              <a:ahLst/>
              <a:cxnLst/>
              <a:rect l="l" t="t" r="r" b="b"/>
              <a:pathLst>
                <a:path w="9061" h="7189" extrusionOk="0">
                  <a:moveTo>
                    <a:pt x="3340" y="1"/>
                  </a:moveTo>
                  <a:cubicBezTo>
                    <a:pt x="3340" y="21"/>
                    <a:pt x="3340" y="21"/>
                    <a:pt x="3299" y="21"/>
                  </a:cubicBezTo>
                  <a:lnTo>
                    <a:pt x="3214" y="21"/>
                  </a:lnTo>
                  <a:cubicBezTo>
                    <a:pt x="3193" y="21"/>
                    <a:pt x="3173" y="41"/>
                    <a:pt x="3153" y="41"/>
                  </a:cubicBezTo>
                  <a:lnTo>
                    <a:pt x="3108" y="41"/>
                  </a:lnTo>
                  <a:cubicBezTo>
                    <a:pt x="3027" y="61"/>
                    <a:pt x="2961" y="81"/>
                    <a:pt x="2881" y="127"/>
                  </a:cubicBezTo>
                  <a:cubicBezTo>
                    <a:pt x="2855" y="127"/>
                    <a:pt x="2855" y="127"/>
                    <a:pt x="2835" y="147"/>
                  </a:cubicBezTo>
                  <a:cubicBezTo>
                    <a:pt x="2815" y="147"/>
                    <a:pt x="2815" y="147"/>
                    <a:pt x="2795" y="167"/>
                  </a:cubicBezTo>
                  <a:cubicBezTo>
                    <a:pt x="2775" y="167"/>
                    <a:pt x="2754" y="187"/>
                    <a:pt x="2754" y="187"/>
                  </a:cubicBezTo>
                  <a:cubicBezTo>
                    <a:pt x="2729" y="187"/>
                    <a:pt x="2709" y="207"/>
                    <a:pt x="2709" y="207"/>
                  </a:cubicBezTo>
                  <a:cubicBezTo>
                    <a:pt x="2689" y="233"/>
                    <a:pt x="2669" y="233"/>
                    <a:pt x="2669" y="233"/>
                  </a:cubicBezTo>
                  <a:cubicBezTo>
                    <a:pt x="2649" y="253"/>
                    <a:pt x="2628" y="253"/>
                    <a:pt x="2628" y="273"/>
                  </a:cubicBezTo>
                  <a:cubicBezTo>
                    <a:pt x="2603" y="273"/>
                    <a:pt x="2603" y="293"/>
                    <a:pt x="2583" y="293"/>
                  </a:cubicBezTo>
                  <a:cubicBezTo>
                    <a:pt x="2563" y="313"/>
                    <a:pt x="2563" y="313"/>
                    <a:pt x="2543" y="333"/>
                  </a:cubicBezTo>
                  <a:cubicBezTo>
                    <a:pt x="2522" y="333"/>
                    <a:pt x="2522" y="333"/>
                    <a:pt x="2502" y="359"/>
                  </a:cubicBezTo>
                  <a:cubicBezTo>
                    <a:pt x="2477" y="359"/>
                    <a:pt x="2477" y="379"/>
                    <a:pt x="2457" y="399"/>
                  </a:cubicBezTo>
                  <a:cubicBezTo>
                    <a:pt x="2457" y="399"/>
                    <a:pt x="2437" y="399"/>
                    <a:pt x="2416" y="419"/>
                  </a:cubicBezTo>
                  <a:cubicBezTo>
                    <a:pt x="2416" y="439"/>
                    <a:pt x="2396" y="439"/>
                    <a:pt x="2376" y="460"/>
                  </a:cubicBezTo>
                  <a:cubicBezTo>
                    <a:pt x="2376" y="460"/>
                    <a:pt x="2376" y="485"/>
                    <a:pt x="2351" y="505"/>
                  </a:cubicBezTo>
                  <a:cubicBezTo>
                    <a:pt x="2331" y="505"/>
                    <a:pt x="2331" y="525"/>
                    <a:pt x="2311" y="525"/>
                  </a:cubicBezTo>
                  <a:cubicBezTo>
                    <a:pt x="2311" y="545"/>
                    <a:pt x="2290" y="545"/>
                    <a:pt x="2270" y="565"/>
                  </a:cubicBezTo>
                  <a:cubicBezTo>
                    <a:pt x="2270" y="586"/>
                    <a:pt x="2250" y="586"/>
                    <a:pt x="2250" y="611"/>
                  </a:cubicBezTo>
                  <a:lnTo>
                    <a:pt x="2205" y="651"/>
                  </a:lnTo>
                  <a:cubicBezTo>
                    <a:pt x="2124" y="777"/>
                    <a:pt x="2018" y="924"/>
                    <a:pt x="1952" y="1090"/>
                  </a:cubicBezTo>
                  <a:cubicBezTo>
                    <a:pt x="1932" y="1090"/>
                    <a:pt x="1932" y="1115"/>
                    <a:pt x="1932" y="1136"/>
                  </a:cubicBezTo>
                  <a:cubicBezTo>
                    <a:pt x="1912" y="1156"/>
                    <a:pt x="1912" y="1176"/>
                    <a:pt x="1892" y="1196"/>
                  </a:cubicBezTo>
                  <a:cubicBezTo>
                    <a:pt x="1892" y="1216"/>
                    <a:pt x="1892" y="1216"/>
                    <a:pt x="1872" y="1262"/>
                  </a:cubicBezTo>
                  <a:cubicBezTo>
                    <a:pt x="1872" y="1262"/>
                    <a:pt x="1872" y="1282"/>
                    <a:pt x="1846" y="1302"/>
                  </a:cubicBezTo>
                  <a:cubicBezTo>
                    <a:pt x="1846" y="1322"/>
                    <a:pt x="1846" y="1322"/>
                    <a:pt x="1826" y="1368"/>
                  </a:cubicBezTo>
                  <a:lnTo>
                    <a:pt x="1826" y="1428"/>
                  </a:lnTo>
                  <a:cubicBezTo>
                    <a:pt x="1806" y="1428"/>
                    <a:pt x="1806" y="1448"/>
                    <a:pt x="1806" y="1468"/>
                  </a:cubicBezTo>
                  <a:cubicBezTo>
                    <a:pt x="1806" y="1494"/>
                    <a:pt x="1786" y="1514"/>
                    <a:pt x="1786" y="1534"/>
                  </a:cubicBezTo>
                  <a:cubicBezTo>
                    <a:pt x="1786" y="1554"/>
                    <a:pt x="1786" y="1554"/>
                    <a:pt x="1766" y="1595"/>
                  </a:cubicBezTo>
                  <a:cubicBezTo>
                    <a:pt x="1766" y="1620"/>
                    <a:pt x="1766" y="1620"/>
                    <a:pt x="1746" y="1660"/>
                  </a:cubicBezTo>
                  <a:lnTo>
                    <a:pt x="1746" y="1721"/>
                  </a:lnTo>
                  <a:cubicBezTo>
                    <a:pt x="1746" y="1746"/>
                    <a:pt x="1746" y="1746"/>
                    <a:pt x="1720" y="1786"/>
                  </a:cubicBezTo>
                  <a:lnTo>
                    <a:pt x="1720" y="1847"/>
                  </a:lnTo>
                  <a:cubicBezTo>
                    <a:pt x="1720" y="1847"/>
                    <a:pt x="1720" y="1872"/>
                    <a:pt x="1700" y="1912"/>
                  </a:cubicBezTo>
                  <a:lnTo>
                    <a:pt x="1700" y="1973"/>
                  </a:lnTo>
                  <a:lnTo>
                    <a:pt x="1700" y="2038"/>
                  </a:lnTo>
                  <a:cubicBezTo>
                    <a:pt x="1700" y="2059"/>
                    <a:pt x="1680" y="2059"/>
                    <a:pt x="1680" y="2099"/>
                  </a:cubicBezTo>
                  <a:lnTo>
                    <a:pt x="1680" y="2165"/>
                  </a:lnTo>
                  <a:lnTo>
                    <a:pt x="1680" y="2250"/>
                  </a:lnTo>
                  <a:lnTo>
                    <a:pt x="1680" y="2311"/>
                  </a:lnTo>
                  <a:lnTo>
                    <a:pt x="1680" y="2376"/>
                  </a:lnTo>
                  <a:lnTo>
                    <a:pt x="1428" y="2331"/>
                  </a:lnTo>
                  <a:lnTo>
                    <a:pt x="1070" y="2331"/>
                  </a:lnTo>
                  <a:cubicBezTo>
                    <a:pt x="484" y="2376"/>
                    <a:pt x="0" y="3088"/>
                    <a:pt x="0" y="3991"/>
                  </a:cubicBezTo>
                  <a:cubicBezTo>
                    <a:pt x="0" y="4309"/>
                    <a:pt x="61" y="4581"/>
                    <a:pt x="146" y="4833"/>
                  </a:cubicBezTo>
                  <a:cubicBezTo>
                    <a:pt x="379" y="5484"/>
                    <a:pt x="863" y="6008"/>
                    <a:pt x="1408" y="6114"/>
                  </a:cubicBezTo>
                  <a:lnTo>
                    <a:pt x="7627" y="7189"/>
                  </a:lnTo>
                  <a:lnTo>
                    <a:pt x="8006" y="7189"/>
                  </a:lnTo>
                  <a:cubicBezTo>
                    <a:pt x="8026" y="7189"/>
                    <a:pt x="8026" y="7169"/>
                    <a:pt x="8051" y="7169"/>
                  </a:cubicBezTo>
                  <a:cubicBezTo>
                    <a:pt x="8071" y="7169"/>
                    <a:pt x="8071" y="7169"/>
                    <a:pt x="8636" y="6811"/>
                  </a:cubicBezTo>
                  <a:cubicBezTo>
                    <a:pt x="8636" y="6790"/>
                    <a:pt x="8636" y="6790"/>
                    <a:pt x="8657" y="6765"/>
                  </a:cubicBezTo>
                  <a:lnTo>
                    <a:pt x="8682" y="6745"/>
                  </a:lnTo>
                  <a:lnTo>
                    <a:pt x="8702" y="6725"/>
                  </a:lnTo>
                  <a:cubicBezTo>
                    <a:pt x="8702" y="6705"/>
                    <a:pt x="8722" y="6705"/>
                    <a:pt x="8722" y="6684"/>
                  </a:cubicBezTo>
                  <a:cubicBezTo>
                    <a:pt x="8742" y="6639"/>
                    <a:pt x="8783" y="6599"/>
                    <a:pt x="8808" y="6558"/>
                  </a:cubicBezTo>
                  <a:cubicBezTo>
                    <a:pt x="8808" y="6538"/>
                    <a:pt x="8828" y="6538"/>
                    <a:pt x="8828" y="6513"/>
                  </a:cubicBezTo>
                  <a:cubicBezTo>
                    <a:pt x="8828" y="6513"/>
                    <a:pt x="8848" y="6493"/>
                    <a:pt x="9060" y="5630"/>
                  </a:cubicBezTo>
                  <a:lnTo>
                    <a:pt x="9060" y="5590"/>
                  </a:lnTo>
                  <a:lnTo>
                    <a:pt x="9060" y="5549"/>
                  </a:lnTo>
                  <a:cubicBezTo>
                    <a:pt x="9060" y="4601"/>
                    <a:pt x="8530" y="3718"/>
                    <a:pt x="7859" y="3466"/>
                  </a:cubicBezTo>
                  <a:cubicBezTo>
                    <a:pt x="7713" y="2477"/>
                    <a:pt x="7083" y="1640"/>
                    <a:pt x="6306" y="1514"/>
                  </a:cubicBezTo>
                  <a:lnTo>
                    <a:pt x="6260" y="1514"/>
                  </a:lnTo>
                  <a:cubicBezTo>
                    <a:pt x="6240" y="1514"/>
                    <a:pt x="6220" y="1514"/>
                    <a:pt x="6200" y="1494"/>
                  </a:cubicBezTo>
                  <a:lnTo>
                    <a:pt x="6008" y="1494"/>
                  </a:lnTo>
                  <a:cubicBezTo>
                    <a:pt x="5988" y="1494"/>
                    <a:pt x="5968" y="1514"/>
                    <a:pt x="5968" y="1514"/>
                  </a:cubicBezTo>
                  <a:lnTo>
                    <a:pt x="5862" y="1514"/>
                  </a:lnTo>
                  <a:cubicBezTo>
                    <a:pt x="5842" y="1534"/>
                    <a:pt x="5842" y="1534"/>
                    <a:pt x="5822" y="1534"/>
                  </a:cubicBezTo>
                  <a:cubicBezTo>
                    <a:pt x="5801" y="1534"/>
                    <a:pt x="5781" y="1534"/>
                    <a:pt x="5756" y="1554"/>
                  </a:cubicBezTo>
                  <a:lnTo>
                    <a:pt x="5716" y="1554"/>
                  </a:lnTo>
                  <a:cubicBezTo>
                    <a:pt x="5716" y="1574"/>
                    <a:pt x="5695" y="1574"/>
                    <a:pt x="5675" y="1574"/>
                  </a:cubicBezTo>
                  <a:cubicBezTo>
                    <a:pt x="5675" y="1574"/>
                    <a:pt x="5655" y="1595"/>
                    <a:pt x="5630" y="1595"/>
                  </a:cubicBezTo>
                  <a:cubicBezTo>
                    <a:pt x="5610" y="1595"/>
                    <a:pt x="5610" y="1620"/>
                    <a:pt x="5589" y="1620"/>
                  </a:cubicBezTo>
                  <a:cubicBezTo>
                    <a:pt x="5569" y="1620"/>
                    <a:pt x="5569" y="1640"/>
                    <a:pt x="5549" y="1640"/>
                  </a:cubicBezTo>
                  <a:cubicBezTo>
                    <a:pt x="5529" y="1640"/>
                    <a:pt x="5529" y="1660"/>
                    <a:pt x="5504" y="1660"/>
                  </a:cubicBezTo>
                  <a:cubicBezTo>
                    <a:pt x="5484" y="1680"/>
                    <a:pt x="5484" y="1680"/>
                    <a:pt x="5463" y="1680"/>
                  </a:cubicBezTo>
                  <a:cubicBezTo>
                    <a:pt x="5125" y="818"/>
                    <a:pt x="4475" y="167"/>
                    <a:pt x="3718" y="21"/>
                  </a:cubicBezTo>
                  <a:lnTo>
                    <a:pt x="3572" y="21"/>
                  </a:lnTo>
                  <a:lnTo>
                    <a:pt x="3551" y="1"/>
                  </a:lnTo>
                  <a:close/>
                </a:path>
              </a:pathLst>
            </a:custGeom>
            <a:gradFill>
              <a:gsLst>
                <a:gs pos="0">
                  <a:srgbClr val="B0A1FB"/>
                </a:gs>
                <a:gs pos="100000">
                  <a:srgbClr val="1501A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609585"/>
              <a:endParaRPr sz="2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/>
              </a:endParaRPr>
            </a:p>
          </p:txBody>
        </p:sp>
      </p:grpSp>
      <p:cxnSp>
        <p:nvCxnSpPr>
          <p:cNvPr id="49" name="Google Shape;620;p41"/>
          <p:cNvCxnSpPr/>
          <p:nvPr/>
        </p:nvCxnSpPr>
        <p:spPr>
          <a:xfrm>
            <a:off x="811864" y="3643333"/>
            <a:ext cx="16684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630" name="Google Shape;630;p41"/>
          <p:cNvGrpSpPr/>
          <p:nvPr/>
        </p:nvGrpSpPr>
        <p:grpSpPr>
          <a:xfrm>
            <a:off x="2359251" y="3349394"/>
            <a:ext cx="944564" cy="587863"/>
            <a:chOff x="1769440" y="2512045"/>
            <a:chExt cx="708423" cy="440897"/>
          </a:xfrm>
        </p:grpSpPr>
        <p:sp>
          <p:nvSpPr>
            <p:cNvPr id="631" name="Google Shape;631;p41"/>
            <p:cNvSpPr/>
            <p:nvPr/>
          </p:nvSpPr>
          <p:spPr>
            <a:xfrm>
              <a:off x="1963193" y="2512045"/>
              <a:ext cx="303706" cy="117401"/>
            </a:xfrm>
            <a:custGeom>
              <a:avLst/>
              <a:gdLst/>
              <a:ahLst/>
              <a:cxnLst/>
              <a:rect l="l" t="t" r="r" b="b"/>
              <a:pathLst>
                <a:path w="5171" h="1999" extrusionOk="0">
                  <a:moveTo>
                    <a:pt x="41" y="319"/>
                  </a:moveTo>
                  <a:cubicBezTo>
                    <a:pt x="41" y="327"/>
                    <a:pt x="41" y="332"/>
                    <a:pt x="38" y="335"/>
                  </a:cubicBezTo>
                  <a:lnTo>
                    <a:pt x="38" y="335"/>
                  </a:lnTo>
                  <a:lnTo>
                    <a:pt x="191" y="319"/>
                  </a:lnTo>
                  <a:close/>
                  <a:moveTo>
                    <a:pt x="38" y="335"/>
                  </a:moveTo>
                  <a:lnTo>
                    <a:pt x="0" y="339"/>
                  </a:lnTo>
                  <a:cubicBezTo>
                    <a:pt x="24" y="339"/>
                    <a:pt x="34" y="339"/>
                    <a:pt x="38" y="335"/>
                  </a:cubicBezTo>
                  <a:close/>
                  <a:moveTo>
                    <a:pt x="3047" y="1"/>
                  </a:moveTo>
                  <a:cubicBezTo>
                    <a:pt x="3047" y="1"/>
                    <a:pt x="3027" y="21"/>
                    <a:pt x="3007" y="21"/>
                  </a:cubicBezTo>
                  <a:lnTo>
                    <a:pt x="191" y="319"/>
                  </a:lnTo>
                  <a:lnTo>
                    <a:pt x="252" y="319"/>
                  </a:lnTo>
                  <a:lnTo>
                    <a:pt x="273" y="339"/>
                  </a:lnTo>
                  <a:lnTo>
                    <a:pt x="419" y="339"/>
                  </a:lnTo>
                  <a:cubicBezTo>
                    <a:pt x="464" y="359"/>
                    <a:pt x="505" y="359"/>
                    <a:pt x="525" y="379"/>
                  </a:cubicBezTo>
                  <a:lnTo>
                    <a:pt x="565" y="379"/>
                  </a:lnTo>
                  <a:cubicBezTo>
                    <a:pt x="611" y="399"/>
                    <a:pt x="651" y="399"/>
                    <a:pt x="691" y="424"/>
                  </a:cubicBezTo>
                  <a:lnTo>
                    <a:pt x="717" y="424"/>
                  </a:lnTo>
                  <a:cubicBezTo>
                    <a:pt x="737" y="445"/>
                    <a:pt x="777" y="445"/>
                    <a:pt x="797" y="465"/>
                  </a:cubicBezTo>
                  <a:cubicBezTo>
                    <a:pt x="817" y="465"/>
                    <a:pt x="817" y="485"/>
                    <a:pt x="843" y="485"/>
                  </a:cubicBezTo>
                  <a:cubicBezTo>
                    <a:pt x="883" y="505"/>
                    <a:pt x="923" y="525"/>
                    <a:pt x="969" y="551"/>
                  </a:cubicBezTo>
                  <a:cubicBezTo>
                    <a:pt x="1009" y="571"/>
                    <a:pt x="1029" y="591"/>
                    <a:pt x="1070" y="611"/>
                  </a:cubicBezTo>
                  <a:cubicBezTo>
                    <a:pt x="1070" y="611"/>
                    <a:pt x="1095" y="611"/>
                    <a:pt x="1095" y="631"/>
                  </a:cubicBezTo>
                  <a:cubicBezTo>
                    <a:pt x="1135" y="651"/>
                    <a:pt x="1155" y="677"/>
                    <a:pt x="1196" y="697"/>
                  </a:cubicBezTo>
                  <a:lnTo>
                    <a:pt x="1221" y="717"/>
                  </a:lnTo>
                  <a:cubicBezTo>
                    <a:pt x="1261" y="737"/>
                    <a:pt x="1282" y="757"/>
                    <a:pt x="1322" y="803"/>
                  </a:cubicBezTo>
                  <a:lnTo>
                    <a:pt x="1347" y="803"/>
                  </a:lnTo>
                  <a:cubicBezTo>
                    <a:pt x="1367" y="843"/>
                    <a:pt x="1408" y="863"/>
                    <a:pt x="1428" y="883"/>
                  </a:cubicBezTo>
                  <a:lnTo>
                    <a:pt x="1473" y="929"/>
                  </a:lnTo>
                  <a:lnTo>
                    <a:pt x="1534" y="989"/>
                  </a:lnTo>
                  <a:cubicBezTo>
                    <a:pt x="1554" y="1010"/>
                    <a:pt x="1554" y="1030"/>
                    <a:pt x="1574" y="1055"/>
                  </a:cubicBezTo>
                  <a:cubicBezTo>
                    <a:pt x="1599" y="1075"/>
                    <a:pt x="1620" y="1095"/>
                    <a:pt x="1640" y="1116"/>
                  </a:cubicBezTo>
                  <a:cubicBezTo>
                    <a:pt x="1660" y="1136"/>
                    <a:pt x="1680" y="1156"/>
                    <a:pt x="1680" y="1181"/>
                  </a:cubicBezTo>
                  <a:cubicBezTo>
                    <a:pt x="1700" y="1201"/>
                    <a:pt x="1725" y="1221"/>
                    <a:pt x="1746" y="1242"/>
                  </a:cubicBezTo>
                  <a:cubicBezTo>
                    <a:pt x="1766" y="1262"/>
                    <a:pt x="1786" y="1307"/>
                    <a:pt x="1806" y="1348"/>
                  </a:cubicBezTo>
                  <a:cubicBezTo>
                    <a:pt x="1826" y="1348"/>
                    <a:pt x="1826" y="1368"/>
                    <a:pt x="1852" y="1388"/>
                  </a:cubicBezTo>
                  <a:cubicBezTo>
                    <a:pt x="1892" y="1454"/>
                    <a:pt x="1912" y="1514"/>
                    <a:pt x="1952" y="1580"/>
                  </a:cubicBezTo>
                  <a:cubicBezTo>
                    <a:pt x="1978" y="1600"/>
                    <a:pt x="1978" y="1620"/>
                    <a:pt x="1998" y="1640"/>
                  </a:cubicBezTo>
                  <a:cubicBezTo>
                    <a:pt x="2018" y="1686"/>
                    <a:pt x="2038" y="1726"/>
                    <a:pt x="2058" y="1766"/>
                  </a:cubicBezTo>
                  <a:cubicBezTo>
                    <a:pt x="2058" y="1786"/>
                    <a:pt x="2079" y="1812"/>
                    <a:pt x="2079" y="1812"/>
                  </a:cubicBezTo>
                  <a:cubicBezTo>
                    <a:pt x="2104" y="1872"/>
                    <a:pt x="2144" y="1938"/>
                    <a:pt x="2164" y="1998"/>
                  </a:cubicBezTo>
                  <a:lnTo>
                    <a:pt x="5171" y="1686"/>
                  </a:lnTo>
                  <a:cubicBezTo>
                    <a:pt x="5151" y="1620"/>
                    <a:pt x="5105" y="1559"/>
                    <a:pt x="5085" y="1494"/>
                  </a:cubicBezTo>
                  <a:cubicBezTo>
                    <a:pt x="5085" y="1494"/>
                    <a:pt x="5065" y="1474"/>
                    <a:pt x="5065" y="1454"/>
                  </a:cubicBezTo>
                  <a:cubicBezTo>
                    <a:pt x="5045" y="1408"/>
                    <a:pt x="5025" y="1368"/>
                    <a:pt x="4979" y="1327"/>
                  </a:cubicBezTo>
                  <a:lnTo>
                    <a:pt x="4979" y="1282"/>
                  </a:lnTo>
                  <a:lnTo>
                    <a:pt x="4959" y="1262"/>
                  </a:lnTo>
                  <a:cubicBezTo>
                    <a:pt x="4919" y="1201"/>
                    <a:pt x="4878" y="1136"/>
                    <a:pt x="4833" y="1075"/>
                  </a:cubicBezTo>
                  <a:lnTo>
                    <a:pt x="4833" y="1055"/>
                  </a:lnTo>
                  <a:lnTo>
                    <a:pt x="4813" y="1030"/>
                  </a:lnTo>
                  <a:cubicBezTo>
                    <a:pt x="4793" y="989"/>
                    <a:pt x="4772" y="949"/>
                    <a:pt x="4727" y="929"/>
                  </a:cubicBezTo>
                  <a:lnTo>
                    <a:pt x="4727" y="883"/>
                  </a:lnTo>
                  <a:cubicBezTo>
                    <a:pt x="4707" y="883"/>
                    <a:pt x="4707" y="863"/>
                    <a:pt x="4687" y="863"/>
                  </a:cubicBezTo>
                  <a:cubicBezTo>
                    <a:pt x="4666" y="843"/>
                    <a:pt x="4666" y="823"/>
                    <a:pt x="4646" y="803"/>
                  </a:cubicBezTo>
                  <a:cubicBezTo>
                    <a:pt x="4626" y="778"/>
                    <a:pt x="4626" y="778"/>
                    <a:pt x="4626" y="757"/>
                  </a:cubicBezTo>
                  <a:cubicBezTo>
                    <a:pt x="4601" y="757"/>
                    <a:pt x="4601" y="737"/>
                    <a:pt x="4581" y="737"/>
                  </a:cubicBezTo>
                  <a:cubicBezTo>
                    <a:pt x="4560" y="717"/>
                    <a:pt x="4560" y="697"/>
                    <a:pt x="4540" y="677"/>
                  </a:cubicBezTo>
                  <a:lnTo>
                    <a:pt x="4520" y="651"/>
                  </a:lnTo>
                  <a:cubicBezTo>
                    <a:pt x="4500" y="631"/>
                    <a:pt x="4500" y="631"/>
                    <a:pt x="4475" y="611"/>
                  </a:cubicBezTo>
                  <a:cubicBezTo>
                    <a:pt x="4455" y="591"/>
                    <a:pt x="4455" y="591"/>
                    <a:pt x="4434" y="571"/>
                  </a:cubicBezTo>
                  <a:lnTo>
                    <a:pt x="4414" y="551"/>
                  </a:lnTo>
                  <a:cubicBezTo>
                    <a:pt x="4394" y="525"/>
                    <a:pt x="4374" y="505"/>
                    <a:pt x="4349" y="485"/>
                  </a:cubicBezTo>
                  <a:lnTo>
                    <a:pt x="4328" y="485"/>
                  </a:lnTo>
                  <a:lnTo>
                    <a:pt x="4328" y="465"/>
                  </a:lnTo>
                  <a:cubicBezTo>
                    <a:pt x="4288" y="445"/>
                    <a:pt x="4268" y="424"/>
                    <a:pt x="4223" y="399"/>
                  </a:cubicBezTo>
                  <a:cubicBezTo>
                    <a:pt x="4202" y="379"/>
                    <a:pt x="4202" y="379"/>
                    <a:pt x="4182" y="379"/>
                  </a:cubicBezTo>
                  <a:cubicBezTo>
                    <a:pt x="4182" y="359"/>
                    <a:pt x="4162" y="339"/>
                    <a:pt x="4142" y="339"/>
                  </a:cubicBezTo>
                  <a:cubicBezTo>
                    <a:pt x="4142" y="319"/>
                    <a:pt x="4122" y="319"/>
                    <a:pt x="4096" y="319"/>
                  </a:cubicBezTo>
                  <a:cubicBezTo>
                    <a:pt x="4096" y="298"/>
                    <a:pt x="4076" y="298"/>
                    <a:pt x="4076" y="298"/>
                  </a:cubicBezTo>
                  <a:lnTo>
                    <a:pt x="4056" y="273"/>
                  </a:lnTo>
                  <a:cubicBezTo>
                    <a:pt x="4016" y="253"/>
                    <a:pt x="3996" y="233"/>
                    <a:pt x="3970" y="233"/>
                  </a:cubicBezTo>
                  <a:lnTo>
                    <a:pt x="3950" y="233"/>
                  </a:lnTo>
                  <a:lnTo>
                    <a:pt x="3950" y="213"/>
                  </a:lnTo>
                  <a:cubicBezTo>
                    <a:pt x="3930" y="213"/>
                    <a:pt x="3910" y="192"/>
                    <a:pt x="3869" y="172"/>
                  </a:cubicBezTo>
                  <a:lnTo>
                    <a:pt x="3844" y="172"/>
                  </a:lnTo>
                  <a:cubicBezTo>
                    <a:pt x="3824" y="172"/>
                    <a:pt x="3824" y="147"/>
                    <a:pt x="3804" y="147"/>
                  </a:cubicBezTo>
                  <a:cubicBezTo>
                    <a:pt x="3804" y="147"/>
                    <a:pt x="3784" y="147"/>
                    <a:pt x="3784" y="127"/>
                  </a:cubicBezTo>
                  <a:cubicBezTo>
                    <a:pt x="3763" y="127"/>
                    <a:pt x="3743" y="127"/>
                    <a:pt x="3718" y="107"/>
                  </a:cubicBezTo>
                  <a:lnTo>
                    <a:pt x="3678" y="107"/>
                  </a:lnTo>
                  <a:cubicBezTo>
                    <a:pt x="3658" y="86"/>
                    <a:pt x="3617" y="86"/>
                    <a:pt x="3572" y="66"/>
                  </a:cubicBezTo>
                  <a:lnTo>
                    <a:pt x="3531" y="66"/>
                  </a:lnTo>
                  <a:cubicBezTo>
                    <a:pt x="3511" y="46"/>
                    <a:pt x="3491" y="46"/>
                    <a:pt x="3466" y="46"/>
                  </a:cubicBezTo>
                  <a:cubicBezTo>
                    <a:pt x="3466" y="46"/>
                    <a:pt x="3446" y="46"/>
                    <a:pt x="3425" y="21"/>
                  </a:cubicBezTo>
                  <a:lnTo>
                    <a:pt x="3279" y="21"/>
                  </a:lnTo>
                  <a:lnTo>
                    <a:pt x="3259" y="1"/>
                  </a:lnTo>
                  <a:close/>
                </a:path>
              </a:pathLst>
            </a:custGeom>
            <a:gradFill>
              <a:gsLst>
                <a:gs pos="0">
                  <a:srgbClr val="B0A1FB"/>
                </a:gs>
                <a:gs pos="100000">
                  <a:srgbClr val="1501A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609585"/>
              <a:endParaRPr sz="2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/>
              </a:endParaRPr>
            </a:p>
          </p:txBody>
        </p:sp>
        <p:sp>
          <p:nvSpPr>
            <p:cNvPr id="632" name="Google Shape;632;p41"/>
            <p:cNvSpPr/>
            <p:nvPr/>
          </p:nvSpPr>
          <p:spPr>
            <a:xfrm>
              <a:off x="2121065" y="2599730"/>
              <a:ext cx="285381" cy="134609"/>
            </a:xfrm>
            <a:custGeom>
              <a:avLst/>
              <a:gdLst/>
              <a:ahLst/>
              <a:cxnLst/>
              <a:rect l="l" t="t" r="r" b="b"/>
              <a:pathLst>
                <a:path w="4859" h="2292" extrusionOk="0">
                  <a:moveTo>
                    <a:pt x="3007" y="1"/>
                  </a:moveTo>
                  <a:lnTo>
                    <a:pt x="1" y="319"/>
                  </a:lnTo>
                  <a:lnTo>
                    <a:pt x="213" y="319"/>
                  </a:lnTo>
                  <a:cubicBezTo>
                    <a:pt x="233" y="339"/>
                    <a:pt x="253" y="339"/>
                    <a:pt x="273" y="339"/>
                  </a:cubicBezTo>
                  <a:lnTo>
                    <a:pt x="319" y="339"/>
                  </a:lnTo>
                  <a:cubicBezTo>
                    <a:pt x="359" y="339"/>
                    <a:pt x="399" y="359"/>
                    <a:pt x="465" y="379"/>
                  </a:cubicBezTo>
                  <a:cubicBezTo>
                    <a:pt x="505" y="379"/>
                    <a:pt x="551" y="399"/>
                    <a:pt x="591" y="420"/>
                  </a:cubicBezTo>
                  <a:lnTo>
                    <a:pt x="611" y="420"/>
                  </a:lnTo>
                  <a:cubicBezTo>
                    <a:pt x="652" y="445"/>
                    <a:pt x="697" y="465"/>
                    <a:pt x="717" y="485"/>
                  </a:cubicBezTo>
                  <a:lnTo>
                    <a:pt x="737" y="485"/>
                  </a:lnTo>
                  <a:cubicBezTo>
                    <a:pt x="778" y="505"/>
                    <a:pt x="823" y="526"/>
                    <a:pt x="843" y="546"/>
                  </a:cubicBezTo>
                  <a:lnTo>
                    <a:pt x="864" y="571"/>
                  </a:lnTo>
                  <a:cubicBezTo>
                    <a:pt x="904" y="591"/>
                    <a:pt x="949" y="611"/>
                    <a:pt x="970" y="652"/>
                  </a:cubicBezTo>
                  <a:lnTo>
                    <a:pt x="990" y="652"/>
                  </a:lnTo>
                  <a:cubicBezTo>
                    <a:pt x="1030" y="697"/>
                    <a:pt x="1075" y="717"/>
                    <a:pt x="1096" y="758"/>
                  </a:cubicBezTo>
                  <a:lnTo>
                    <a:pt x="1116" y="758"/>
                  </a:lnTo>
                  <a:cubicBezTo>
                    <a:pt x="1136" y="798"/>
                    <a:pt x="1181" y="823"/>
                    <a:pt x="1202" y="863"/>
                  </a:cubicBezTo>
                  <a:cubicBezTo>
                    <a:pt x="1222" y="863"/>
                    <a:pt x="1222" y="884"/>
                    <a:pt x="1242" y="884"/>
                  </a:cubicBezTo>
                  <a:cubicBezTo>
                    <a:pt x="1262" y="904"/>
                    <a:pt x="1282" y="949"/>
                    <a:pt x="1308" y="969"/>
                  </a:cubicBezTo>
                  <a:cubicBezTo>
                    <a:pt x="1308" y="990"/>
                    <a:pt x="1328" y="990"/>
                    <a:pt x="1328" y="1010"/>
                  </a:cubicBezTo>
                  <a:cubicBezTo>
                    <a:pt x="1348" y="1030"/>
                    <a:pt x="1368" y="1050"/>
                    <a:pt x="1388" y="1096"/>
                  </a:cubicBezTo>
                  <a:cubicBezTo>
                    <a:pt x="1408" y="1096"/>
                    <a:pt x="1408" y="1116"/>
                    <a:pt x="1434" y="1136"/>
                  </a:cubicBezTo>
                  <a:cubicBezTo>
                    <a:pt x="1434" y="1156"/>
                    <a:pt x="1454" y="1156"/>
                    <a:pt x="1454" y="1176"/>
                  </a:cubicBezTo>
                  <a:cubicBezTo>
                    <a:pt x="1474" y="1222"/>
                    <a:pt x="1494" y="1262"/>
                    <a:pt x="1535" y="1302"/>
                  </a:cubicBezTo>
                  <a:cubicBezTo>
                    <a:pt x="1535" y="1328"/>
                    <a:pt x="1560" y="1348"/>
                    <a:pt x="1560" y="1348"/>
                  </a:cubicBezTo>
                  <a:cubicBezTo>
                    <a:pt x="1580" y="1388"/>
                    <a:pt x="1600" y="1454"/>
                    <a:pt x="1620" y="1494"/>
                  </a:cubicBezTo>
                  <a:cubicBezTo>
                    <a:pt x="1640" y="1514"/>
                    <a:pt x="1640" y="1534"/>
                    <a:pt x="1640" y="1555"/>
                  </a:cubicBezTo>
                  <a:cubicBezTo>
                    <a:pt x="1661" y="1600"/>
                    <a:pt x="1686" y="1640"/>
                    <a:pt x="1706" y="1706"/>
                  </a:cubicBezTo>
                  <a:cubicBezTo>
                    <a:pt x="1726" y="1706"/>
                    <a:pt x="1726" y="1726"/>
                    <a:pt x="1726" y="1746"/>
                  </a:cubicBezTo>
                  <a:cubicBezTo>
                    <a:pt x="1746" y="1807"/>
                    <a:pt x="1767" y="1872"/>
                    <a:pt x="1787" y="1933"/>
                  </a:cubicBezTo>
                  <a:cubicBezTo>
                    <a:pt x="1787" y="1958"/>
                    <a:pt x="1787" y="1978"/>
                    <a:pt x="1812" y="1998"/>
                  </a:cubicBezTo>
                  <a:cubicBezTo>
                    <a:pt x="1812" y="2039"/>
                    <a:pt x="1832" y="2104"/>
                    <a:pt x="1832" y="2145"/>
                  </a:cubicBezTo>
                  <a:cubicBezTo>
                    <a:pt x="1852" y="2210"/>
                    <a:pt x="1852" y="2251"/>
                    <a:pt x="1872" y="2291"/>
                  </a:cubicBezTo>
                  <a:lnTo>
                    <a:pt x="4859" y="1978"/>
                  </a:lnTo>
                  <a:lnTo>
                    <a:pt x="4859" y="1872"/>
                  </a:lnTo>
                  <a:cubicBezTo>
                    <a:pt x="4859" y="1852"/>
                    <a:pt x="4839" y="1852"/>
                    <a:pt x="4839" y="1832"/>
                  </a:cubicBezTo>
                  <a:cubicBezTo>
                    <a:pt x="4839" y="1787"/>
                    <a:pt x="4813" y="1726"/>
                    <a:pt x="4813" y="1681"/>
                  </a:cubicBezTo>
                  <a:cubicBezTo>
                    <a:pt x="4793" y="1661"/>
                    <a:pt x="4793" y="1640"/>
                    <a:pt x="4793" y="1620"/>
                  </a:cubicBezTo>
                  <a:cubicBezTo>
                    <a:pt x="4773" y="1555"/>
                    <a:pt x="4753" y="1494"/>
                    <a:pt x="4733" y="1428"/>
                  </a:cubicBezTo>
                  <a:cubicBezTo>
                    <a:pt x="4733" y="1408"/>
                    <a:pt x="4713" y="1388"/>
                    <a:pt x="4713" y="1388"/>
                  </a:cubicBezTo>
                  <a:cubicBezTo>
                    <a:pt x="4687" y="1328"/>
                    <a:pt x="4667" y="1282"/>
                    <a:pt x="4647" y="1242"/>
                  </a:cubicBezTo>
                  <a:cubicBezTo>
                    <a:pt x="4647" y="1222"/>
                    <a:pt x="4627" y="1201"/>
                    <a:pt x="4627" y="1176"/>
                  </a:cubicBezTo>
                  <a:cubicBezTo>
                    <a:pt x="4607" y="1116"/>
                    <a:pt x="4586" y="1075"/>
                    <a:pt x="4561" y="1030"/>
                  </a:cubicBezTo>
                  <a:lnTo>
                    <a:pt x="4541" y="1010"/>
                  </a:lnTo>
                  <a:lnTo>
                    <a:pt x="4521" y="990"/>
                  </a:lnTo>
                  <a:cubicBezTo>
                    <a:pt x="4501" y="949"/>
                    <a:pt x="4480" y="904"/>
                    <a:pt x="4460" y="863"/>
                  </a:cubicBezTo>
                  <a:cubicBezTo>
                    <a:pt x="4460" y="863"/>
                    <a:pt x="4435" y="843"/>
                    <a:pt x="4435" y="823"/>
                  </a:cubicBezTo>
                  <a:cubicBezTo>
                    <a:pt x="4415" y="798"/>
                    <a:pt x="4415" y="778"/>
                    <a:pt x="4395" y="778"/>
                  </a:cubicBezTo>
                  <a:cubicBezTo>
                    <a:pt x="4375" y="737"/>
                    <a:pt x="4354" y="717"/>
                    <a:pt x="4354" y="697"/>
                  </a:cubicBezTo>
                  <a:lnTo>
                    <a:pt x="4334" y="697"/>
                  </a:lnTo>
                  <a:cubicBezTo>
                    <a:pt x="4334" y="672"/>
                    <a:pt x="4309" y="672"/>
                    <a:pt x="4309" y="652"/>
                  </a:cubicBezTo>
                  <a:cubicBezTo>
                    <a:pt x="4289" y="631"/>
                    <a:pt x="4269" y="611"/>
                    <a:pt x="4269" y="591"/>
                  </a:cubicBezTo>
                  <a:cubicBezTo>
                    <a:pt x="4248" y="591"/>
                    <a:pt x="4248" y="571"/>
                    <a:pt x="4228" y="571"/>
                  </a:cubicBezTo>
                  <a:cubicBezTo>
                    <a:pt x="4228" y="571"/>
                    <a:pt x="4228" y="546"/>
                    <a:pt x="4208" y="546"/>
                  </a:cubicBezTo>
                  <a:cubicBezTo>
                    <a:pt x="4208" y="526"/>
                    <a:pt x="4183" y="526"/>
                    <a:pt x="4183" y="505"/>
                  </a:cubicBezTo>
                  <a:cubicBezTo>
                    <a:pt x="4163" y="485"/>
                    <a:pt x="4143" y="465"/>
                    <a:pt x="4122" y="445"/>
                  </a:cubicBezTo>
                  <a:lnTo>
                    <a:pt x="4102" y="445"/>
                  </a:lnTo>
                  <a:cubicBezTo>
                    <a:pt x="4082" y="420"/>
                    <a:pt x="4057" y="399"/>
                    <a:pt x="4037" y="379"/>
                  </a:cubicBezTo>
                  <a:cubicBezTo>
                    <a:pt x="4016" y="359"/>
                    <a:pt x="4016" y="359"/>
                    <a:pt x="3996" y="339"/>
                  </a:cubicBezTo>
                  <a:lnTo>
                    <a:pt x="3976" y="339"/>
                  </a:lnTo>
                  <a:lnTo>
                    <a:pt x="3956" y="319"/>
                  </a:lnTo>
                  <a:lnTo>
                    <a:pt x="3890" y="253"/>
                  </a:lnTo>
                  <a:lnTo>
                    <a:pt x="3870" y="253"/>
                  </a:lnTo>
                  <a:lnTo>
                    <a:pt x="3850" y="233"/>
                  </a:lnTo>
                  <a:lnTo>
                    <a:pt x="3830" y="213"/>
                  </a:lnTo>
                  <a:cubicBezTo>
                    <a:pt x="3784" y="193"/>
                    <a:pt x="3764" y="193"/>
                    <a:pt x="3744" y="167"/>
                  </a:cubicBezTo>
                  <a:lnTo>
                    <a:pt x="3724" y="167"/>
                  </a:lnTo>
                  <a:cubicBezTo>
                    <a:pt x="3724" y="147"/>
                    <a:pt x="3704" y="147"/>
                    <a:pt x="3678" y="127"/>
                  </a:cubicBezTo>
                  <a:cubicBezTo>
                    <a:pt x="3658" y="127"/>
                    <a:pt x="3638" y="107"/>
                    <a:pt x="3598" y="107"/>
                  </a:cubicBezTo>
                  <a:cubicBezTo>
                    <a:pt x="3578" y="87"/>
                    <a:pt x="3552" y="87"/>
                    <a:pt x="3532" y="87"/>
                  </a:cubicBezTo>
                  <a:cubicBezTo>
                    <a:pt x="3512" y="66"/>
                    <a:pt x="3492" y="66"/>
                    <a:pt x="3472" y="66"/>
                  </a:cubicBezTo>
                  <a:lnTo>
                    <a:pt x="3451" y="41"/>
                  </a:lnTo>
                  <a:cubicBezTo>
                    <a:pt x="3426" y="41"/>
                    <a:pt x="3386" y="41"/>
                    <a:pt x="3366" y="21"/>
                  </a:cubicBezTo>
                  <a:lnTo>
                    <a:pt x="3280" y="21"/>
                  </a:lnTo>
                  <a:cubicBezTo>
                    <a:pt x="3260" y="21"/>
                    <a:pt x="3240" y="1"/>
                    <a:pt x="3219" y="1"/>
                  </a:cubicBezTo>
                  <a:close/>
                </a:path>
              </a:pathLst>
            </a:custGeom>
            <a:gradFill>
              <a:gsLst>
                <a:gs pos="0">
                  <a:srgbClr val="B0A1FB"/>
                </a:gs>
                <a:gs pos="100000">
                  <a:srgbClr val="1501A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609585"/>
              <a:endParaRPr sz="2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/>
              </a:endParaRPr>
            </a:p>
          </p:txBody>
        </p:sp>
        <p:sp>
          <p:nvSpPr>
            <p:cNvPr id="633" name="Google Shape;633;p41"/>
            <p:cNvSpPr/>
            <p:nvPr/>
          </p:nvSpPr>
          <p:spPr>
            <a:xfrm>
              <a:off x="2231011" y="2715899"/>
              <a:ext cx="246853" cy="237034"/>
            </a:xfrm>
            <a:custGeom>
              <a:avLst/>
              <a:gdLst/>
              <a:ahLst/>
              <a:cxnLst/>
              <a:rect l="l" t="t" r="r" b="b"/>
              <a:pathLst>
                <a:path w="4203" h="4036" extrusionOk="0">
                  <a:moveTo>
                    <a:pt x="2987" y="0"/>
                  </a:moveTo>
                  <a:lnTo>
                    <a:pt x="0" y="313"/>
                  </a:lnTo>
                  <a:cubicBezTo>
                    <a:pt x="21" y="333"/>
                    <a:pt x="66" y="333"/>
                    <a:pt x="106" y="358"/>
                  </a:cubicBezTo>
                  <a:lnTo>
                    <a:pt x="127" y="379"/>
                  </a:lnTo>
                  <a:cubicBezTo>
                    <a:pt x="167" y="399"/>
                    <a:pt x="192" y="419"/>
                    <a:pt x="233" y="439"/>
                  </a:cubicBezTo>
                  <a:lnTo>
                    <a:pt x="253" y="439"/>
                  </a:lnTo>
                  <a:cubicBezTo>
                    <a:pt x="273" y="459"/>
                    <a:pt x="318" y="485"/>
                    <a:pt x="359" y="525"/>
                  </a:cubicBezTo>
                  <a:cubicBezTo>
                    <a:pt x="399" y="545"/>
                    <a:pt x="419" y="565"/>
                    <a:pt x="465" y="611"/>
                  </a:cubicBezTo>
                  <a:lnTo>
                    <a:pt x="485" y="611"/>
                  </a:lnTo>
                  <a:cubicBezTo>
                    <a:pt x="505" y="651"/>
                    <a:pt x="545" y="671"/>
                    <a:pt x="571" y="712"/>
                  </a:cubicBezTo>
                  <a:cubicBezTo>
                    <a:pt x="571" y="712"/>
                    <a:pt x="591" y="712"/>
                    <a:pt x="591" y="737"/>
                  </a:cubicBezTo>
                  <a:cubicBezTo>
                    <a:pt x="611" y="757"/>
                    <a:pt x="631" y="777"/>
                    <a:pt x="651" y="818"/>
                  </a:cubicBezTo>
                  <a:cubicBezTo>
                    <a:pt x="671" y="818"/>
                    <a:pt x="671" y="838"/>
                    <a:pt x="697" y="838"/>
                  </a:cubicBezTo>
                  <a:cubicBezTo>
                    <a:pt x="717" y="863"/>
                    <a:pt x="717" y="903"/>
                    <a:pt x="737" y="923"/>
                  </a:cubicBezTo>
                  <a:cubicBezTo>
                    <a:pt x="757" y="944"/>
                    <a:pt x="757" y="944"/>
                    <a:pt x="777" y="964"/>
                  </a:cubicBezTo>
                  <a:cubicBezTo>
                    <a:pt x="777" y="989"/>
                    <a:pt x="798" y="1009"/>
                    <a:pt x="798" y="1009"/>
                  </a:cubicBezTo>
                  <a:cubicBezTo>
                    <a:pt x="823" y="1050"/>
                    <a:pt x="843" y="1090"/>
                    <a:pt x="863" y="1115"/>
                  </a:cubicBezTo>
                  <a:cubicBezTo>
                    <a:pt x="883" y="1135"/>
                    <a:pt x="883" y="1156"/>
                    <a:pt x="903" y="1176"/>
                  </a:cubicBezTo>
                  <a:cubicBezTo>
                    <a:pt x="924" y="1216"/>
                    <a:pt x="924" y="1241"/>
                    <a:pt x="949" y="1282"/>
                  </a:cubicBezTo>
                  <a:cubicBezTo>
                    <a:pt x="969" y="1302"/>
                    <a:pt x="969" y="1322"/>
                    <a:pt x="989" y="1342"/>
                  </a:cubicBezTo>
                  <a:cubicBezTo>
                    <a:pt x="989" y="1388"/>
                    <a:pt x="1009" y="1428"/>
                    <a:pt x="1030" y="1468"/>
                  </a:cubicBezTo>
                  <a:cubicBezTo>
                    <a:pt x="1030" y="1493"/>
                    <a:pt x="1050" y="1493"/>
                    <a:pt x="1050" y="1514"/>
                  </a:cubicBezTo>
                  <a:cubicBezTo>
                    <a:pt x="1075" y="1574"/>
                    <a:pt x="1095" y="1640"/>
                    <a:pt x="1115" y="1700"/>
                  </a:cubicBezTo>
                  <a:cubicBezTo>
                    <a:pt x="1115" y="1766"/>
                    <a:pt x="1135" y="1826"/>
                    <a:pt x="1156" y="1892"/>
                  </a:cubicBezTo>
                  <a:lnTo>
                    <a:pt x="1156" y="1973"/>
                  </a:lnTo>
                  <a:cubicBezTo>
                    <a:pt x="1176" y="1998"/>
                    <a:pt x="1176" y="2038"/>
                    <a:pt x="1176" y="2058"/>
                  </a:cubicBezTo>
                  <a:cubicBezTo>
                    <a:pt x="1176" y="2099"/>
                    <a:pt x="1176" y="2144"/>
                    <a:pt x="1201" y="2205"/>
                  </a:cubicBezTo>
                  <a:lnTo>
                    <a:pt x="1201" y="2396"/>
                  </a:lnTo>
                  <a:lnTo>
                    <a:pt x="1201" y="2437"/>
                  </a:lnTo>
                  <a:lnTo>
                    <a:pt x="1201" y="2477"/>
                  </a:lnTo>
                  <a:cubicBezTo>
                    <a:pt x="1176" y="2543"/>
                    <a:pt x="1176" y="2583"/>
                    <a:pt x="1156" y="2628"/>
                  </a:cubicBezTo>
                  <a:lnTo>
                    <a:pt x="1156" y="2649"/>
                  </a:lnTo>
                  <a:cubicBezTo>
                    <a:pt x="1135" y="2689"/>
                    <a:pt x="1135" y="2709"/>
                    <a:pt x="1135" y="2755"/>
                  </a:cubicBezTo>
                  <a:lnTo>
                    <a:pt x="1115" y="2775"/>
                  </a:lnTo>
                  <a:cubicBezTo>
                    <a:pt x="1115" y="2815"/>
                    <a:pt x="1095" y="2835"/>
                    <a:pt x="1095" y="2881"/>
                  </a:cubicBezTo>
                  <a:lnTo>
                    <a:pt x="1095" y="2901"/>
                  </a:lnTo>
                  <a:cubicBezTo>
                    <a:pt x="1095" y="2921"/>
                    <a:pt x="1075" y="2941"/>
                    <a:pt x="1075" y="2961"/>
                  </a:cubicBezTo>
                  <a:lnTo>
                    <a:pt x="1075" y="3007"/>
                  </a:lnTo>
                  <a:cubicBezTo>
                    <a:pt x="1050" y="3027"/>
                    <a:pt x="1050" y="3047"/>
                    <a:pt x="1050" y="3067"/>
                  </a:cubicBezTo>
                  <a:cubicBezTo>
                    <a:pt x="1050" y="3088"/>
                    <a:pt x="1030" y="3108"/>
                    <a:pt x="1030" y="3133"/>
                  </a:cubicBezTo>
                  <a:lnTo>
                    <a:pt x="1030" y="3153"/>
                  </a:lnTo>
                  <a:cubicBezTo>
                    <a:pt x="1030" y="3153"/>
                    <a:pt x="1030" y="3173"/>
                    <a:pt x="1009" y="3193"/>
                  </a:cubicBezTo>
                  <a:lnTo>
                    <a:pt x="1009" y="3234"/>
                  </a:lnTo>
                  <a:cubicBezTo>
                    <a:pt x="1009" y="3259"/>
                    <a:pt x="989" y="3259"/>
                    <a:pt x="989" y="3279"/>
                  </a:cubicBezTo>
                  <a:lnTo>
                    <a:pt x="989" y="3299"/>
                  </a:lnTo>
                  <a:lnTo>
                    <a:pt x="989" y="3320"/>
                  </a:lnTo>
                  <a:lnTo>
                    <a:pt x="989" y="3340"/>
                  </a:lnTo>
                  <a:lnTo>
                    <a:pt x="969" y="3340"/>
                  </a:lnTo>
                  <a:lnTo>
                    <a:pt x="969" y="3360"/>
                  </a:lnTo>
                  <a:lnTo>
                    <a:pt x="969" y="3385"/>
                  </a:lnTo>
                  <a:lnTo>
                    <a:pt x="949" y="3385"/>
                  </a:lnTo>
                  <a:lnTo>
                    <a:pt x="949" y="3405"/>
                  </a:lnTo>
                  <a:cubicBezTo>
                    <a:pt x="924" y="3426"/>
                    <a:pt x="924" y="3446"/>
                    <a:pt x="903" y="3466"/>
                  </a:cubicBezTo>
                  <a:cubicBezTo>
                    <a:pt x="883" y="3486"/>
                    <a:pt x="883" y="3511"/>
                    <a:pt x="863" y="3531"/>
                  </a:cubicBezTo>
                  <a:cubicBezTo>
                    <a:pt x="863" y="3552"/>
                    <a:pt x="843" y="3552"/>
                    <a:pt x="843" y="3572"/>
                  </a:cubicBezTo>
                  <a:lnTo>
                    <a:pt x="823" y="3592"/>
                  </a:lnTo>
                  <a:lnTo>
                    <a:pt x="798" y="3612"/>
                  </a:lnTo>
                  <a:lnTo>
                    <a:pt x="777" y="3637"/>
                  </a:lnTo>
                  <a:lnTo>
                    <a:pt x="777" y="3658"/>
                  </a:lnTo>
                  <a:cubicBezTo>
                    <a:pt x="212" y="4016"/>
                    <a:pt x="212" y="4016"/>
                    <a:pt x="192" y="4016"/>
                  </a:cubicBezTo>
                  <a:cubicBezTo>
                    <a:pt x="174" y="4016"/>
                    <a:pt x="169" y="4027"/>
                    <a:pt x="159" y="4032"/>
                  </a:cubicBezTo>
                  <a:lnTo>
                    <a:pt x="159" y="4032"/>
                  </a:lnTo>
                  <a:lnTo>
                    <a:pt x="3133" y="3718"/>
                  </a:lnTo>
                  <a:lnTo>
                    <a:pt x="3153" y="3718"/>
                  </a:lnTo>
                  <a:cubicBezTo>
                    <a:pt x="3173" y="3718"/>
                    <a:pt x="3173" y="3698"/>
                    <a:pt x="3194" y="3698"/>
                  </a:cubicBezTo>
                  <a:cubicBezTo>
                    <a:pt x="3219" y="3698"/>
                    <a:pt x="3572" y="3592"/>
                    <a:pt x="3849" y="3234"/>
                  </a:cubicBezTo>
                  <a:lnTo>
                    <a:pt x="3870" y="3214"/>
                  </a:lnTo>
                  <a:cubicBezTo>
                    <a:pt x="3890" y="3193"/>
                    <a:pt x="3910" y="3153"/>
                    <a:pt x="3910" y="3153"/>
                  </a:cubicBezTo>
                  <a:cubicBezTo>
                    <a:pt x="3930" y="3133"/>
                    <a:pt x="3930" y="3108"/>
                    <a:pt x="3950" y="3088"/>
                  </a:cubicBezTo>
                  <a:lnTo>
                    <a:pt x="3950" y="3067"/>
                  </a:lnTo>
                  <a:lnTo>
                    <a:pt x="3976" y="3067"/>
                  </a:lnTo>
                  <a:lnTo>
                    <a:pt x="3976" y="3047"/>
                  </a:lnTo>
                  <a:lnTo>
                    <a:pt x="3976" y="3027"/>
                  </a:lnTo>
                  <a:cubicBezTo>
                    <a:pt x="3976" y="3027"/>
                    <a:pt x="4162" y="2669"/>
                    <a:pt x="4203" y="2164"/>
                  </a:cubicBezTo>
                  <a:lnTo>
                    <a:pt x="4203" y="2124"/>
                  </a:lnTo>
                  <a:lnTo>
                    <a:pt x="4203" y="2079"/>
                  </a:lnTo>
                  <a:lnTo>
                    <a:pt x="4203" y="2018"/>
                  </a:lnTo>
                  <a:lnTo>
                    <a:pt x="4203" y="1912"/>
                  </a:lnTo>
                  <a:lnTo>
                    <a:pt x="4203" y="1892"/>
                  </a:lnTo>
                  <a:lnTo>
                    <a:pt x="4182" y="1892"/>
                  </a:lnTo>
                  <a:lnTo>
                    <a:pt x="4182" y="1766"/>
                  </a:lnTo>
                  <a:lnTo>
                    <a:pt x="4182" y="1746"/>
                  </a:lnTo>
                  <a:cubicBezTo>
                    <a:pt x="4182" y="1720"/>
                    <a:pt x="4162" y="1680"/>
                    <a:pt x="4162" y="1660"/>
                  </a:cubicBezTo>
                  <a:lnTo>
                    <a:pt x="4162" y="1594"/>
                  </a:lnTo>
                  <a:lnTo>
                    <a:pt x="4162" y="1574"/>
                  </a:lnTo>
                  <a:cubicBezTo>
                    <a:pt x="4142" y="1514"/>
                    <a:pt x="4122" y="1448"/>
                    <a:pt x="4122" y="1388"/>
                  </a:cubicBezTo>
                  <a:cubicBezTo>
                    <a:pt x="4102" y="1322"/>
                    <a:pt x="4076" y="1261"/>
                    <a:pt x="4056" y="1196"/>
                  </a:cubicBezTo>
                  <a:cubicBezTo>
                    <a:pt x="4056" y="1176"/>
                    <a:pt x="4036" y="1176"/>
                    <a:pt x="4036" y="1156"/>
                  </a:cubicBezTo>
                  <a:cubicBezTo>
                    <a:pt x="4016" y="1115"/>
                    <a:pt x="3996" y="1070"/>
                    <a:pt x="3996" y="1029"/>
                  </a:cubicBezTo>
                  <a:cubicBezTo>
                    <a:pt x="3976" y="1009"/>
                    <a:pt x="3976" y="989"/>
                    <a:pt x="3950" y="964"/>
                  </a:cubicBezTo>
                  <a:cubicBezTo>
                    <a:pt x="3930" y="923"/>
                    <a:pt x="3930" y="903"/>
                    <a:pt x="3910" y="863"/>
                  </a:cubicBezTo>
                  <a:cubicBezTo>
                    <a:pt x="3890" y="838"/>
                    <a:pt x="3890" y="838"/>
                    <a:pt x="3890" y="818"/>
                  </a:cubicBezTo>
                  <a:lnTo>
                    <a:pt x="3870" y="797"/>
                  </a:lnTo>
                  <a:cubicBezTo>
                    <a:pt x="3849" y="777"/>
                    <a:pt x="3824" y="737"/>
                    <a:pt x="3804" y="691"/>
                  </a:cubicBezTo>
                  <a:cubicBezTo>
                    <a:pt x="3804" y="691"/>
                    <a:pt x="3804" y="671"/>
                    <a:pt x="3784" y="671"/>
                  </a:cubicBezTo>
                  <a:lnTo>
                    <a:pt x="3784" y="651"/>
                  </a:lnTo>
                  <a:cubicBezTo>
                    <a:pt x="3764" y="631"/>
                    <a:pt x="3764" y="631"/>
                    <a:pt x="3743" y="611"/>
                  </a:cubicBezTo>
                  <a:cubicBezTo>
                    <a:pt x="3743" y="585"/>
                    <a:pt x="3723" y="565"/>
                    <a:pt x="3698" y="545"/>
                  </a:cubicBezTo>
                  <a:lnTo>
                    <a:pt x="3698" y="525"/>
                  </a:lnTo>
                  <a:cubicBezTo>
                    <a:pt x="3678" y="525"/>
                    <a:pt x="3678" y="505"/>
                    <a:pt x="3658" y="505"/>
                  </a:cubicBezTo>
                  <a:cubicBezTo>
                    <a:pt x="3658" y="485"/>
                    <a:pt x="3638" y="459"/>
                    <a:pt x="3638" y="459"/>
                  </a:cubicBezTo>
                  <a:cubicBezTo>
                    <a:pt x="3617" y="439"/>
                    <a:pt x="3617" y="419"/>
                    <a:pt x="3597" y="419"/>
                  </a:cubicBezTo>
                  <a:cubicBezTo>
                    <a:pt x="3597" y="399"/>
                    <a:pt x="3572" y="399"/>
                    <a:pt x="3572" y="399"/>
                  </a:cubicBezTo>
                  <a:lnTo>
                    <a:pt x="3552" y="379"/>
                  </a:lnTo>
                  <a:lnTo>
                    <a:pt x="3491" y="313"/>
                  </a:lnTo>
                  <a:lnTo>
                    <a:pt x="3491" y="293"/>
                  </a:lnTo>
                  <a:lnTo>
                    <a:pt x="3471" y="293"/>
                  </a:lnTo>
                  <a:lnTo>
                    <a:pt x="3426" y="253"/>
                  </a:lnTo>
                  <a:cubicBezTo>
                    <a:pt x="3406" y="232"/>
                    <a:pt x="3385" y="207"/>
                    <a:pt x="3365" y="207"/>
                  </a:cubicBezTo>
                  <a:lnTo>
                    <a:pt x="3365" y="187"/>
                  </a:lnTo>
                  <a:cubicBezTo>
                    <a:pt x="3345" y="187"/>
                    <a:pt x="3320" y="167"/>
                    <a:pt x="3300" y="147"/>
                  </a:cubicBezTo>
                  <a:cubicBezTo>
                    <a:pt x="3279" y="147"/>
                    <a:pt x="3259" y="126"/>
                    <a:pt x="3259" y="126"/>
                  </a:cubicBezTo>
                  <a:lnTo>
                    <a:pt x="3239" y="126"/>
                  </a:lnTo>
                  <a:lnTo>
                    <a:pt x="3239" y="106"/>
                  </a:lnTo>
                  <a:cubicBezTo>
                    <a:pt x="3219" y="106"/>
                    <a:pt x="3194" y="81"/>
                    <a:pt x="3173" y="81"/>
                  </a:cubicBezTo>
                  <a:cubicBezTo>
                    <a:pt x="3153" y="61"/>
                    <a:pt x="3153" y="61"/>
                    <a:pt x="3133" y="61"/>
                  </a:cubicBezTo>
                  <a:lnTo>
                    <a:pt x="3113" y="41"/>
                  </a:lnTo>
                  <a:cubicBezTo>
                    <a:pt x="3093" y="41"/>
                    <a:pt x="3068" y="20"/>
                    <a:pt x="3047" y="20"/>
                  </a:cubicBezTo>
                  <a:cubicBezTo>
                    <a:pt x="3027" y="0"/>
                    <a:pt x="3007" y="0"/>
                    <a:pt x="2987" y="0"/>
                  </a:cubicBezTo>
                  <a:close/>
                  <a:moveTo>
                    <a:pt x="159" y="4032"/>
                  </a:moveTo>
                  <a:lnTo>
                    <a:pt x="127" y="4036"/>
                  </a:lnTo>
                  <a:lnTo>
                    <a:pt x="147" y="4036"/>
                  </a:lnTo>
                  <a:cubicBezTo>
                    <a:pt x="152" y="4036"/>
                    <a:pt x="156" y="4035"/>
                    <a:pt x="159" y="4032"/>
                  </a:cubicBezTo>
                  <a:close/>
                </a:path>
              </a:pathLst>
            </a:custGeom>
            <a:gradFill>
              <a:gsLst>
                <a:gs pos="0">
                  <a:srgbClr val="B0A1FB"/>
                </a:gs>
                <a:gs pos="100000">
                  <a:srgbClr val="1501A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609585"/>
              <a:endParaRPr sz="2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/>
              </a:endParaRPr>
            </a:p>
          </p:txBody>
        </p:sp>
        <p:sp>
          <p:nvSpPr>
            <p:cNvPr id="634" name="Google Shape;634;p41"/>
            <p:cNvSpPr/>
            <p:nvPr/>
          </p:nvSpPr>
          <p:spPr>
            <a:xfrm>
              <a:off x="1769440" y="2528305"/>
              <a:ext cx="535188" cy="424636"/>
            </a:xfrm>
            <a:custGeom>
              <a:avLst/>
              <a:gdLst/>
              <a:ahLst/>
              <a:cxnLst/>
              <a:rect l="l" t="t" r="r" b="b"/>
              <a:pathLst>
                <a:path w="9061" h="7189" extrusionOk="0">
                  <a:moveTo>
                    <a:pt x="3340" y="1"/>
                  </a:moveTo>
                  <a:cubicBezTo>
                    <a:pt x="3340" y="21"/>
                    <a:pt x="3340" y="21"/>
                    <a:pt x="3299" y="21"/>
                  </a:cubicBezTo>
                  <a:lnTo>
                    <a:pt x="3214" y="21"/>
                  </a:lnTo>
                  <a:cubicBezTo>
                    <a:pt x="3193" y="21"/>
                    <a:pt x="3173" y="41"/>
                    <a:pt x="3153" y="41"/>
                  </a:cubicBezTo>
                  <a:lnTo>
                    <a:pt x="3108" y="41"/>
                  </a:lnTo>
                  <a:cubicBezTo>
                    <a:pt x="3027" y="61"/>
                    <a:pt x="2961" y="81"/>
                    <a:pt x="2881" y="127"/>
                  </a:cubicBezTo>
                  <a:cubicBezTo>
                    <a:pt x="2855" y="127"/>
                    <a:pt x="2855" y="127"/>
                    <a:pt x="2835" y="147"/>
                  </a:cubicBezTo>
                  <a:cubicBezTo>
                    <a:pt x="2815" y="147"/>
                    <a:pt x="2815" y="147"/>
                    <a:pt x="2795" y="167"/>
                  </a:cubicBezTo>
                  <a:cubicBezTo>
                    <a:pt x="2775" y="167"/>
                    <a:pt x="2754" y="187"/>
                    <a:pt x="2754" y="187"/>
                  </a:cubicBezTo>
                  <a:cubicBezTo>
                    <a:pt x="2729" y="187"/>
                    <a:pt x="2709" y="207"/>
                    <a:pt x="2709" y="207"/>
                  </a:cubicBezTo>
                  <a:cubicBezTo>
                    <a:pt x="2689" y="233"/>
                    <a:pt x="2669" y="233"/>
                    <a:pt x="2669" y="233"/>
                  </a:cubicBezTo>
                  <a:cubicBezTo>
                    <a:pt x="2649" y="253"/>
                    <a:pt x="2628" y="253"/>
                    <a:pt x="2628" y="273"/>
                  </a:cubicBezTo>
                  <a:cubicBezTo>
                    <a:pt x="2603" y="273"/>
                    <a:pt x="2603" y="293"/>
                    <a:pt x="2583" y="293"/>
                  </a:cubicBezTo>
                  <a:cubicBezTo>
                    <a:pt x="2563" y="313"/>
                    <a:pt x="2563" y="313"/>
                    <a:pt x="2543" y="333"/>
                  </a:cubicBezTo>
                  <a:cubicBezTo>
                    <a:pt x="2522" y="333"/>
                    <a:pt x="2522" y="333"/>
                    <a:pt x="2502" y="359"/>
                  </a:cubicBezTo>
                  <a:cubicBezTo>
                    <a:pt x="2477" y="359"/>
                    <a:pt x="2477" y="379"/>
                    <a:pt x="2457" y="399"/>
                  </a:cubicBezTo>
                  <a:cubicBezTo>
                    <a:pt x="2457" y="399"/>
                    <a:pt x="2437" y="399"/>
                    <a:pt x="2416" y="419"/>
                  </a:cubicBezTo>
                  <a:cubicBezTo>
                    <a:pt x="2416" y="439"/>
                    <a:pt x="2396" y="439"/>
                    <a:pt x="2376" y="460"/>
                  </a:cubicBezTo>
                  <a:cubicBezTo>
                    <a:pt x="2376" y="460"/>
                    <a:pt x="2376" y="485"/>
                    <a:pt x="2351" y="505"/>
                  </a:cubicBezTo>
                  <a:cubicBezTo>
                    <a:pt x="2331" y="505"/>
                    <a:pt x="2331" y="525"/>
                    <a:pt x="2311" y="525"/>
                  </a:cubicBezTo>
                  <a:cubicBezTo>
                    <a:pt x="2311" y="545"/>
                    <a:pt x="2290" y="545"/>
                    <a:pt x="2270" y="565"/>
                  </a:cubicBezTo>
                  <a:cubicBezTo>
                    <a:pt x="2270" y="586"/>
                    <a:pt x="2250" y="586"/>
                    <a:pt x="2250" y="611"/>
                  </a:cubicBezTo>
                  <a:lnTo>
                    <a:pt x="2205" y="651"/>
                  </a:lnTo>
                  <a:cubicBezTo>
                    <a:pt x="2124" y="777"/>
                    <a:pt x="2018" y="924"/>
                    <a:pt x="1952" y="1090"/>
                  </a:cubicBezTo>
                  <a:cubicBezTo>
                    <a:pt x="1932" y="1090"/>
                    <a:pt x="1932" y="1115"/>
                    <a:pt x="1932" y="1136"/>
                  </a:cubicBezTo>
                  <a:cubicBezTo>
                    <a:pt x="1912" y="1156"/>
                    <a:pt x="1912" y="1176"/>
                    <a:pt x="1892" y="1196"/>
                  </a:cubicBezTo>
                  <a:cubicBezTo>
                    <a:pt x="1892" y="1216"/>
                    <a:pt x="1892" y="1216"/>
                    <a:pt x="1872" y="1262"/>
                  </a:cubicBezTo>
                  <a:cubicBezTo>
                    <a:pt x="1872" y="1262"/>
                    <a:pt x="1872" y="1282"/>
                    <a:pt x="1846" y="1302"/>
                  </a:cubicBezTo>
                  <a:cubicBezTo>
                    <a:pt x="1846" y="1322"/>
                    <a:pt x="1846" y="1322"/>
                    <a:pt x="1826" y="1368"/>
                  </a:cubicBezTo>
                  <a:lnTo>
                    <a:pt x="1826" y="1428"/>
                  </a:lnTo>
                  <a:cubicBezTo>
                    <a:pt x="1806" y="1428"/>
                    <a:pt x="1806" y="1448"/>
                    <a:pt x="1806" y="1468"/>
                  </a:cubicBezTo>
                  <a:cubicBezTo>
                    <a:pt x="1806" y="1494"/>
                    <a:pt x="1786" y="1514"/>
                    <a:pt x="1786" y="1534"/>
                  </a:cubicBezTo>
                  <a:cubicBezTo>
                    <a:pt x="1786" y="1554"/>
                    <a:pt x="1786" y="1554"/>
                    <a:pt x="1766" y="1595"/>
                  </a:cubicBezTo>
                  <a:cubicBezTo>
                    <a:pt x="1766" y="1620"/>
                    <a:pt x="1766" y="1620"/>
                    <a:pt x="1746" y="1660"/>
                  </a:cubicBezTo>
                  <a:lnTo>
                    <a:pt x="1746" y="1721"/>
                  </a:lnTo>
                  <a:cubicBezTo>
                    <a:pt x="1746" y="1746"/>
                    <a:pt x="1746" y="1746"/>
                    <a:pt x="1720" y="1786"/>
                  </a:cubicBezTo>
                  <a:lnTo>
                    <a:pt x="1720" y="1847"/>
                  </a:lnTo>
                  <a:cubicBezTo>
                    <a:pt x="1720" y="1847"/>
                    <a:pt x="1720" y="1872"/>
                    <a:pt x="1700" y="1912"/>
                  </a:cubicBezTo>
                  <a:lnTo>
                    <a:pt x="1700" y="1973"/>
                  </a:lnTo>
                  <a:lnTo>
                    <a:pt x="1700" y="2038"/>
                  </a:lnTo>
                  <a:cubicBezTo>
                    <a:pt x="1700" y="2059"/>
                    <a:pt x="1680" y="2059"/>
                    <a:pt x="1680" y="2099"/>
                  </a:cubicBezTo>
                  <a:lnTo>
                    <a:pt x="1680" y="2165"/>
                  </a:lnTo>
                  <a:lnTo>
                    <a:pt x="1680" y="2250"/>
                  </a:lnTo>
                  <a:lnTo>
                    <a:pt x="1680" y="2311"/>
                  </a:lnTo>
                  <a:lnTo>
                    <a:pt x="1680" y="2376"/>
                  </a:lnTo>
                  <a:lnTo>
                    <a:pt x="1428" y="2331"/>
                  </a:lnTo>
                  <a:lnTo>
                    <a:pt x="1070" y="2331"/>
                  </a:lnTo>
                  <a:cubicBezTo>
                    <a:pt x="484" y="2376"/>
                    <a:pt x="0" y="3088"/>
                    <a:pt x="0" y="3991"/>
                  </a:cubicBezTo>
                  <a:cubicBezTo>
                    <a:pt x="0" y="4309"/>
                    <a:pt x="61" y="4581"/>
                    <a:pt x="146" y="4833"/>
                  </a:cubicBezTo>
                  <a:cubicBezTo>
                    <a:pt x="379" y="5484"/>
                    <a:pt x="863" y="6008"/>
                    <a:pt x="1408" y="6114"/>
                  </a:cubicBezTo>
                  <a:lnTo>
                    <a:pt x="7627" y="7189"/>
                  </a:lnTo>
                  <a:lnTo>
                    <a:pt x="8006" y="7189"/>
                  </a:lnTo>
                  <a:cubicBezTo>
                    <a:pt x="8026" y="7189"/>
                    <a:pt x="8026" y="7169"/>
                    <a:pt x="8051" y="7169"/>
                  </a:cubicBezTo>
                  <a:cubicBezTo>
                    <a:pt x="8071" y="7169"/>
                    <a:pt x="8071" y="7169"/>
                    <a:pt x="8636" y="6811"/>
                  </a:cubicBezTo>
                  <a:cubicBezTo>
                    <a:pt x="8636" y="6790"/>
                    <a:pt x="8636" y="6790"/>
                    <a:pt x="8657" y="6765"/>
                  </a:cubicBezTo>
                  <a:lnTo>
                    <a:pt x="8682" y="6745"/>
                  </a:lnTo>
                  <a:lnTo>
                    <a:pt x="8702" y="6725"/>
                  </a:lnTo>
                  <a:cubicBezTo>
                    <a:pt x="8702" y="6705"/>
                    <a:pt x="8722" y="6705"/>
                    <a:pt x="8722" y="6684"/>
                  </a:cubicBezTo>
                  <a:cubicBezTo>
                    <a:pt x="8742" y="6639"/>
                    <a:pt x="8783" y="6599"/>
                    <a:pt x="8808" y="6558"/>
                  </a:cubicBezTo>
                  <a:cubicBezTo>
                    <a:pt x="8808" y="6538"/>
                    <a:pt x="8828" y="6538"/>
                    <a:pt x="8828" y="6513"/>
                  </a:cubicBezTo>
                  <a:cubicBezTo>
                    <a:pt x="8828" y="6513"/>
                    <a:pt x="8848" y="6493"/>
                    <a:pt x="9060" y="5630"/>
                  </a:cubicBezTo>
                  <a:lnTo>
                    <a:pt x="9060" y="5590"/>
                  </a:lnTo>
                  <a:lnTo>
                    <a:pt x="9060" y="5549"/>
                  </a:lnTo>
                  <a:cubicBezTo>
                    <a:pt x="9060" y="4601"/>
                    <a:pt x="8530" y="3718"/>
                    <a:pt x="7859" y="3466"/>
                  </a:cubicBezTo>
                  <a:cubicBezTo>
                    <a:pt x="7713" y="2477"/>
                    <a:pt x="7083" y="1640"/>
                    <a:pt x="6306" y="1514"/>
                  </a:cubicBezTo>
                  <a:lnTo>
                    <a:pt x="6260" y="1514"/>
                  </a:lnTo>
                  <a:cubicBezTo>
                    <a:pt x="6240" y="1514"/>
                    <a:pt x="6220" y="1514"/>
                    <a:pt x="6200" y="1494"/>
                  </a:cubicBezTo>
                  <a:lnTo>
                    <a:pt x="6008" y="1494"/>
                  </a:lnTo>
                  <a:cubicBezTo>
                    <a:pt x="5988" y="1494"/>
                    <a:pt x="5968" y="1514"/>
                    <a:pt x="5968" y="1514"/>
                  </a:cubicBezTo>
                  <a:lnTo>
                    <a:pt x="5862" y="1514"/>
                  </a:lnTo>
                  <a:cubicBezTo>
                    <a:pt x="5842" y="1534"/>
                    <a:pt x="5842" y="1534"/>
                    <a:pt x="5822" y="1534"/>
                  </a:cubicBezTo>
                  <a:cubicBezTo>
                    <a:pt x="5801" y="1534"/>
                    <a:pt x="5781" y="1534"/>
                    <a:pt x="5756" y="1554"/>
                  </a:cubicBezTo>
                  <a:lnTo>
                    <a:pt x="5716" y="1554"/>
                  </a:lnTo>
                  <a:cubicBezTo>
                    <a:pt x="5716" y="1574"/>
                    <a:pt x="5695" y="1574"/>
                    <a:pt x="5675" y="1574"/>
                  </a:cubicBezTo>
                  <a:cubicBezTo>
                    <a:pt x="5675" y="1574"/>
                    <a:pt x="5655" y="1595"/>
                    <a:pt x="5630" y="1595"/>
                  </a:cubicBezTo>
                  <a:cubicBezTo>
                    <a:pt x="5610" y="1595"/>
                    <a:pt x="5610" y="1620"/>
                    <a:pt x="5589" y="1620"/>
                  </a:cubicBezTo>
                  <a:cubicBezTo>
                    <a:pt x="5569" y="1620"/>
                    <a:pt x="5569" y="1640"/>
                    <a:pt x="5549" y="1640"/>
                  </a:cubicBezTo>
                  <a:cubicBezTo>
                    <a:pt x="5529" y="1640"/>
                    <a:pt x="5529" y="1660"/>
                    <a:pt x="5504" y="1660"/>
                  </a:cubicBezTo>
                  <a:cubicBezTo>
                    <a:pt x="5484" y="1680"/>
                    <a:pt x="5484" y="1680"/>
                    <a:pt x="5463" y="1680"/>
                  </a:cubicBezTo>
                  <a:cubicBezTo>
                    <a:pt x="5125" y="818"/>
                    <a:pt x="4475" y="167"/>
                    <a:pt x="3718" y="21"/>
                  </a:cubicBezTo>
                  <a:lnTo>
                    <a:pt x="3572" y="21"/>
                  </a:lnTo>
                  <a:lnTo>
                    <a:pt x="3551" y="1"/>
                  </a:lnTo>
                  <a:close/>
                </a:path>
              </a:pathLst>
            </a:custGeom>
            <a:gradFill>
              <a:gsLst>
                <a:gs pos="0">
                  <a:srgbClr val="B0A1FB"/>
                </a:gs>
                <a:gs pos="100000">
                  <a:srgbClr val="1501A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609585"/>
              <a:endParaRPr sz="2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/>
              </a:endParaRPr>
            </a:p>
          </p:txBody>
        </p:sp>
      </p:grpSp>
      <p:grpSp>
        <p:nvGrpSpPr>
          <p:cNvPr id="44" name="Google Shape;630;p41"/>
          <p:cNvGrpSpPr/>
          <p:nvPr/>
        </p:nvGrpSpPr>
        <p:grpSpPr>
          <a:xfrm>
            <a:off x="98281" y="3305141"/>
            <a:ext cx="944564" cy="587863"/>
            <a:chOff x="1769440" y="2512045"/>
            <a:chExt cx="708423" cy="440897"/>
          </a:xfrm>
        </p:grpSpPr>
        <p:sp>
          <p:nvSpPr>
            <p:cNvPr id="45" name="Google Shape;631;p41"/>
            <p:cNvSpPr/>
            <p:nvPr/>
          </p:nvSpPr>
          <p:spPr>
            <a:xfrm>
              <a:off x="1963193" y="2512045"/>
              <a:ext cx="303706" cy="117401"/>
            </a:xfrm>
            <a:custGeom>
              <a:avLst/>
              <a:gdLst/>
              <a:ahLst/>
              <a:cxnLst/>
              <a:rect l="l" t="t" r="r" b="b"/>
              <a:pathLst>
                <a:path w="5171" h="1999" extrusionOk="0">
                  <a:moveTo>
                    <a:pt x="41" y="319"/>
                  </a:moveTo>
                  <a:cubicBezTo>
                    <a:pt x="41" y="327"/>
                    <a:pt x="41" y="332"/>
                    <a:pt x="38" y="335"/>
                  </a:cubicBezTo>
                  <a:lnTo>
                    <a:pt x="38" y="335"/>
                  </a:lnTo>
                  <a:lnTo>
                    <a:pt x="191" y="319"/>
                  </a:lnTo>
                  <a:close/>
                  <a:moveTo>
                    <a:pt x="38" y="335"/>
                  </a:moveTo>
                  <a:lnTo>
                    <a:pt x="0" y="339"/>
                  </a:lnTo>
                  <a:cubicBezTo>
                    <a:pt x="24" y="339"/>
                    <a:pt x="34" y="339"/>
                    <a:pt x="38" y="335"/>
                  </a:cubicBezTo>
                  <a:close/>
                  <a:moveTo>
                    <a:pt x="3047" y="1"/>
                  </a:moveTo>
                  <a:cubicBezTo>
                    <a:pt x="3047" y="1"/>
                    <a:pt x="3027" y="21"/>
                    <a:pt x="3007" y="21"/>
                  </a:cubicBezTo>
                  <a:lnTo>
                    <a:pt x="191" y="319"/>
                  </a:lnTo>
                  <a:lnTo>
                    <a:pt x="252" y="319"/>
                  </a:lnTo>
                  <a:lnTo>
                    <a:pt x="273" y="339"/>
                  </a:lnTo>
                  <a:lnTo>
                    <a:pt x="419" y="339"/>
                  </a:lnTo>
                  <a:cubicBezTo>
                    <a:pt x="464" y="359"/>
                    <a:pt x="505" y="359"/>
                    <a:pt x="525" y="379"/>
                  </a:cubicBezTo>
                  <a:lnTo>
                    <a:pt x="565" y="379"/>
                  </a:lnTo>
                  <a:cubicBezTo>
                    <a:pt x="611" y="399"/>
                    <a:pt x="651" y="399"/>
                    <a:pt x="691" y="424"/>
                  </a:cubicBezTo>
                  <a:lnTo>
                    <a:pt x="717" y="424"/>
                  </a:lnTo>
                  <a:cubicBezTo>
                    <a:pt x="737" y="445"/>
                    <a:pt x="777" y="445"/>
                    <a:pt x="797" y="465"/>
                  </a:cubicBezTo>
                  <a:cubicBezTo>
                    <a:pt x="817" y="465"/>
                    <a:pt x="817" y="485"/>
                    <a:pt x="843" y="485"/>
                  </a:cubicBezTo>
                  <a:cubicBezTo>
                    <a:pt x="883" y="505"/>
                    <a:pt x="923" y="525"/>
                    <a:pt x="969" y="551"/>
                  </a:cubicBezTo>
                  <a:cubicBezTo>
                    <a:pt x="1009" y="571"/>
                    <a:pt x="1029" y="591"/>
                    <a:pt x="1070" y="611"/>
                  </a:cubicBezTo>
                  <a:cubicBezTo>
                    <a:pt x="1070" y="611"/>
                    <a:pt x="1095" y="611"/>
                    <a:pt x="1095" y="631"/>
                  </a:cubicBezTo>
                  <a:cubicBezTo>
                    <a:pt x="1135" y="651"/>
                    <a:pt x="1155" y="677"/>
                    <a:pt x="1196" y="697"/>
                  </a:cubicBezTo>
                  <a:lnTo>
                    <a:pt x="1221" y="717"/>
                  </a:lnTo>
                  <a:cubicBezTo>
                    <a:pt x="1261" y="737"/>
                    <a:pt x="1282" y="757"/>
                    <a:pt x="1322" y="803"/>
                  </a:cubicBezTo>
                  <a:lnTo>
                    <a:pt x="1347" y="803"/>
                  </a:lnTo>
                  <a:cubicBezTo>
                    <a:pt x="1367" y="843"/>
                    <a:pt x="1408" y="863"/>
                    <a:pt x="1428" y="883"/>
                  </a:cubicBezTo>
                  <a:lnTo>
                    <a:pt x="1473" y="929"/>
                  </a:lnTo>
                  <a:lnTo>
                    <a:pt x="1534" y="989"/>
                  </a:lnTo>
                  <a:cubicBezTo>
                    <a:pt x="1554" y="1010"/>
                    <a:pt x="1554" y="1030"/>
                    <a:pt x="1574" y="1055"/>
                  </a:cubicBezTo>
                  <a:cubicBezTo>
                    <a:pt x="1599" y="1075"/>
                    <a:pt x="1620" y="1095"/>
                    <a:pt x="1640" y="1116"/>
                  </a:cubicBezTo>
                  <a:cubicBezTo>
                    <a:pt x="1660" y="1136"/>
                    <a:pt x="1680" y="1156"/>
                    <a:pt x="1680" y="1181"/>
                  </a:cubicBezTo>
                  <a:cubicBezTo>
                    <a:pt x="1700" y="1201"/>
                    <a:pt x="1725" y="1221"/>
                    <a:pt x="1746" y="1242"/>
                  </a:cubicBezTo>
                  <a:cubicBezTo>
                    <a:pt x="1766" y="1262"/>
                    <a:pt x="1786" y="1307"/>
                    <a:pt x="1806" y="1348"/>
                  </a:cubicBezTo>
                  <a:cubicBezTo>
                    <a:pt x="1826" y="1348"/>
                    <a:pt x="1826" y="1368"/>
                    <a:pt x="1852" y="1388"/>
                  </a:cubicBezTo>
                  <a:cubicBezTo>
                    <a:pt x="1892" y="1454"/>
                    <a:pt x="1912" y="1514"/>
                    <a:pt x="1952" y="1580"/>
                  </a:cubicBezTo>
                  <a:cubicBezTo>
                    <a:pt x="1978" y="1600"/>
                    <a:pt x="1978" y="1620"/>
                    <a:pt x="1998" y="1640"/>
                  </a:cubicBezTo>
                  <a:cubicBezTo>
                    <a:pt x="2018" y="1686"/>
                    <a:pt x="2038" y="1726"/>
                    <a:pt x="2058" y="1766"/>
                  </a:cubicBezTo>
                  <a:cubicBezTo>
                    <a:pt x="2058" y="1786"/>
                    <a:pt x="2079" y="1812"/>
                    <a:pt x="2079" y="1812"/>
                  </a:cubicBezTo>
                  <a:cubicBezTo>
                    <a:pt x="2104" y="1872"/>
                    <a:pt x="2144" y="1938"/>
                    <a:pt x="2164" y="1998"/>
                  </a:cubicBezTo>
                  <a:lnTo>
                    <a:pt x="5171" y="1686"/>
                  </a:lnTo>
                  <a:cubicBezTo>
                    <a:pt x="5151" y="1620"/>
                    <a:pt x="5105" y="1559"/>
                    <a:pt x="5085" y="1494"/>
                  </a:cubicBezTo>
                  <a:cubicBezTo>
                    <a:pt x="5085" y="1494"/>
                    <a:pt x="5065" y="1474"/>
                    <a:pt x="5065" y="1454"/>
                  </a:cubicBezTo>
                  <a:cubicBezTo>
                    <a:pt x="5045" y="1408"/>
                    <a:pt x="5025" y="1368"/>
                    <a:pt x="4979" y="1327"/>
                  </a:cubicBezTo>
                  <a:lnTo>
                    <a:pt x="4979" y="1282"/>
                  </a:lnTo>
                  <a:lnTo>
                    <a:pt x="4959" y="1262"/>
                  </a:lnTo>
                  <a:cubicBezTo>
                    <a:pt x="4919" y="1201"/>
                    <a:pt x="4878" y="1136"/>
                    <a:pt x="4833" y="1075"/>
                  </a:cubicBezTo>
                  <a:lnTo>
                    <a:pt x="4833" y="1055"/>
                  </a:lnTo>
                  <a:lnTo>
                    <a:pt x="4813" y="1030"/>
                  </a:lnTo>
                  <a:cubicBezTo>
                    <a:pt x="4793" y="989"/>
                    <a:pt x="4772" y="949"/>
                    <a:pt x="4727" y="929"/>
                  </a:cubicBezTo>
                  <a:lnTo>
                    <a:pt x="4727" y="883"/>
                  </a:lnTo>
                  <a:cubicBezTo>
                    <a:pt x="4707" y="883"/>
                    <a:pt x="4707" y="863"/>
                    <a:pt x="4687" y="863"/>
                  </a:cubicBezTo>
                  <a:cubicBezTo>
                    <a:pt x="4666" y="843"/>
                    <a:pt x="4666" y="823"/>
                    <a:pt x="4646" y="803"/>
                  </a:cubicBezTo>
                  <a:cubicBezTo>
                    <a:pt x="4626" y="778"/>
                    <a:pt x="4626" y="778"/>
                    <a:pt x="4626" y="757"/>
                  </a:cubicBezTo>
                  <a:cubicBezTo>
                    <a:pt x="4601" y="757"/>
                    <a:pt x="4601" y="737"/>
                    <a:pt x="4581" y="737"/>
                  </a:cubicBezTo>
                  <a:cubicBezTo>
                    <a:pt x="4560" y="717"/>
                    <a:pt x="4560" y="697"/>
                    <a:pt x="4540" y="677"/>
                  </a:cubicBezTo>
                  <a:lnTo>
                    <a:pt x="4520" y="651"/>
                  </a:lnTo>
                  <a:cubicBezTo>
                    <a:pt x="4500" y="631"/>
                    <a:pt x="4500" y="631"/>
                    <a:pt x="4475" y="611"/>
                  </a:cubicBezTo>
                  <a:cubicBezTo>
                    <a:pt x="4455" y="591"/>
                    <a:pt x="4455" y="591"/>
                    <a:pt x="4434" y="571"/>
                  </a:cubicBezTo>
                  <a:lnTo>
                    <a:pt x="4414" y="551"/>
                  </a:lnTo>
                  <a:cubicBezTo>
                    <a:pt x="4394" y="525"/>
                    <a:pt x="4374" y="505"/>
                    <a:pt x="4349" y="485"/>
                  </a:cubicBezTo>
                  <a:lnTo>
                    <a:pt x="4328" y="485"/>
                  </a:lnTo>
                  <a:lnTo>
                    <a:pt x="4328" y="465"/>
                  </a:lnTo>
                  <a:cubicBezTo>
                    <a:pt x="4288" y="445"/>
                    <a:pt x="4268" y="424"/>
                    <a:pt x="4223" y="399"/>
                  </a:cubicBezTo>
                  <a:cubicBezTo>
                    <a:pt x="4202" y="379"/>
                    <a:pt x="4202" y="379"/>
                    <a:pt x="4182" y="379"/>
                  </a:cubicBezTo>
                  <a:cubicBezTo>
                    <a:pt x="4182" y="359"/>
                    <a:pt x="4162" y="339"/>
                    <a:pt x="4142" y="339"/>
                  </a:cubicBezTo>
                  <a:cubicBezTo>
                    <a:pt x="4142" y="319"/>
                    <a:pt x="4122" y="319"/>
                    <a:pt x="4096" y="319"/>
                  </a:cubicBezTo>
                  <a:cubicBezTo>
                    <a:pt x="4096" y="298"/>
                    <a:pt x="4076" y="298"/>
                    <a:pt x="4076" y="298"/>
                  </a:cubicBezTo>
                  <a:lnTo>
                    <a:pt x="4056" y="273"/>
                  </a:lnTo>
                  <a:cubicBezTo>
                    <a:pt x="4016" y="253"/>
                    <a:pt x="3996" y="233"/>
                    <a:pt x="3970" y="233"/>
                  </a:cubicBezTo>
                  <a:lnTo>
                    <a:pt x="3950" y="233"/>
                  </a:lnTo>
                  <a:lnTo>
                    <a:pt x="3950" y="213"/>
                  </a:lnTo>
                  <a:cubicBezTo>
                    <a:pt x="3930" y="213"/>
                    <a:pt x="3910" y="192"/>
                    <a:pt x="3869" y="172"/>
                  </a:cubicBezTo>
                  <a:lnTo>
                    <a:pt x="3844" y="172"/>
                  </a:lnTo>
                  <a:cubicBezTo>
                    <a:pt x="3824" y="172"/>
                    <a:pt x="3824" y="147"/>
                    <a:pt x="3804" y="147"/>
                  </a:cubicBezTo>
                  <a:cubicBezTo>
                    <a:pt x="3804" y="147"/>
                    <a:pt x="3784" y="147"/>
                    <a:pt x="3784" y="127"/>
                  </a:cubicBezTo>
                  <a:cubicBezTo>
                    <a:pt x="3763" y="127"/>
                    <a:pt x="3743" y="127"/>
                    <a:pt x="3718" y="107"/>
                  </a:cubicBezTo>
                  <a:lnTo>
                    <a:pt x="3678" y="107"/>
                  </a:lnTo>
                  <a:cubicBezTo>
                    <a:pt x="3658" y="86"/>
                    <a:pt x="3617" y="86"/>
                    <a:pt x="3572" y="66"/>
                  </a:cubicBezTo>
                  <a:lnTo>
                    <a:pt x="3531" y="66"/>
                  </a:lnTo>
                  <a:cubicBezTo>
                    <a:pt x="3511" y="46"/>
                    <a:pt x="3491" y="46"/>
                    <a:pt x="3466" y="46"/>
                  </a:cubicBezTo>
                  <a:cubicBezTo>
                    <a:pt x="3466" y="46"/>
                    <a:pt x="3446" y="46"/>
                    <a:pt x="3425" y="21"/>
                  </a:cubicBezTo>
                  <a:lnTo>
                    <a:pt x="3279" y="21"/>
                  </a:lnTo>
                  <a:lnTo>
                    <a:pt x="3259" y="1"/>
                  </a:lnTo>
                  <a:close/>
                </a:path>
              </a:pathLst>
            </a:custGeom>
            <a:gradFill>
              <a:gsLst>
                <a:gs pos="0">
                  <a:srgbClr val="B0A1FB"/>
                </a:gs>
                <a:gs pos="100000">
                  <a:srgbClr val="1501A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609585"/>
              <a:endParaRPr sz="2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/>
              </a:endParaRPr>
            </a:p>
          </p:txBody>
        </p:sp>
        <p:sp>
          <p:nvSpPr>
            <p:cNvPr id="46" name="Google Shape;632;p41"/>
            <p:cNvSpPr/>
            <p:nvPr/>
          </p:nvSpPr>
          <p:spPr>
            <a:xfrm>
              <a:off x="2121065" y="2599730"/>
              <a:ext cx="285381" cy="134609"/>
            </a:xfrm>
            <a:custGeom>
              <a:avLst/>
              <a:gdLst/>
              <a:ahLst/>
              <a:cxnLst/>
              <a:rect l="l" t="t" r="r" b="b"/>
              <a:pathLst>
                <a:path w="4859" h="2292" extrusionOk="0">
                  <a:moveTo>
                    <a:pt x="3007" y="1"/>
                  </a:moveTo>
                  <a:lnTo>
                    <a:pt x="1" y="319"/>
                  </a:lnTo>
                  <a:lnTo>
                    <a:pt x="213" y="319"/>
                  </a:lnTo>
                  <a:cubicBezTo>
                    <a:pt x="233" y="339"/>
                    <a:pt x="253" y="339"/>
                    <a:pt x="273" y="339"/>
                  </a:cubicBezTo>
                  <a:lnTo>
                    <a:pt x="319" y="339"/>
                  </a:lnTo>
                  <a:cubicBezTo>
                    <a:pt x="359" y="339"/>
                    <a:pt x="399" y="359"/>
                    <a:pt x="465" y="379"/>
                  </a:cubicBezTo>
                  <a:cubicBezTo>
                    <a:pt x="505" y="379"/>
                    <a:pt x="551" y="399"/>
                    <a:pt x="591" y="420"/>
                  </a:cubicBezTo>
                  <a:lnTo>
                    <a:pt x="611" y="420"/>
                  </a:lnTo>
                  <a:cubicBezTo>
                    <a:pt x="652" y="445"/>
                    <a:pt x="697" y="465"/>
                    <a:pt x="717" y="485"/>
                  </a:cubicBezTo>
                  <a:lnTo>
                    <a:pt x="737" y="485"/>
                  </a:lnTo>
                  <a:cubicBezTo>
                    <a:pt x="778" y="505"/>
                    <a:pt x="823" y="526"/>
                    <a:pt x="843" y="546"/>
                  </a:cubicBezTo>
                  <a:lnTo>
                    <a:pt x="864" y="571"/>
                  </a:lnTo>
                  <a:cubicBezTo>
                    <a:pt x="904" y="591"/>
                    <a:pt x="949" y="611"/>
                    <a:pt x="970" y="652"/>
                  </a:cubicBezTo>
                  <a:lnTo>
                    <a:pt x="990" y="652"/>
                  </a:lnTo>
                  <a:cubicBezTo>
                    <a:pt x="1030" y="697"/>
                    <a:pt x="1075" y="717"/>
                    <a:pt x="1096" y="758"/>
                  </a:cubicBezTo>
                  <a:lnTo>
                    <a:pt x="1116" y="758"/>
                  </a:lnTo>
                  <a:cubicBezTo>
                    <a:pt x="1136" y="798"/>
                    <a:pt x="1181" y="823"/>
                    <a:pt x="1202" y="863"/>
                  </a:cubicBezTo>
                  <a:cubicBezTo>
                    <a:pt x="1222" y="863"/>
                    <a:pt x="1222" y="884"/>
                    <a:pt x="1242" y="884"/>
                  </a:cubicBezTo>
                  <a:cubicBezTo>
                    <a:pt x="1262" y="904"/>
                    <a:pt x="1282" y="949"/>
                    <a:pt x="1308" y="969"/>
                  </a:cubicBezTo>
                  <a:cubicBezTo>
                    <a:pt x="1308" y="990"/>
                    <a:pt x="1328" y="990"/>
                    <a:pt x="1328" y="1010"/>
                  </a:cubicBezTo>
                  <a:cubicBezTo>
                    <a:pt x="1348" y="1030"/>
                    <a:pt x="1368" y="1050"/>
                    <a:pt x="1388" y="1096"/>
                  </a:cubicBezTo>
                  <a:cubicBezTo>
                    <a:pt x="1408" y="1096"/>
                    <a:pt x="1408" y="1116"/>
                    <a:pt x="1434" y="1136"/>
                  </a:cubicBezTo>
                  <a:cubicBezTo>
                    <a:pt x="1434" y="1156"/>
                    <a:pt x="1454" y="1156"/>
                    <a:pt x="1454" y="1176"/>
                  </a:cubicBezTo>
                  <a:cubicBezTo>
                    <a:pt x="1474" y="1222"/>
                    <a:pt x="1494" y="1262"/>
                    <a:pt x="1535" y="1302"/>
                  </a:cubicBezTo>
                  <a:cubicBezTo>
                    <a:pt x="1535" y="1328"/>
                    <a:pt x="1560" y="1348"/>
                    <a:pt x="1560" y="1348"/>
                  </a:cubicBezTo>
                  <a:cubicBezTo>
                    <a:pt x="1580" y="1388"/>
                    <a:pt x="1600" y="1454"/>
                    <a:pt x="1620" y="1494"/>
                  </a:cubicBezTo>
                  <a:cubicBezTo>
                    <a:pt x="1640" y="1514"/>
                    <a:pt x="1640" y="1534"/>
                    <a:pt x="1640" y="1555"/>
                  </a:cubicBezTo>
                  <a:cubicBezTo>
                    <a:pt x="1661" y="1600"/>
                    <a:pt x="1686" y="1640"/>
                    <a:pt x="1706" y="1706"/>
                  </a:cubicBezTo>
                  <a:cubicBezTo>
                    <a:pt x="1726" y="1706"/>
                    <a:pt x="1726" y="1726"/>
                    <a:pt x="1726" y="1746"/>
                  </a:cubicBezTo>
                  <a:cubicBezTo>
                    <a:pt x="1746" y="1807"/>
                    <a:pt x="1767" y="1872"/>
                    <a:pt x="1787" y="1933"/>
                  </a:cubicBezTo>
                  <a:cubicBezTo>
                    <a:pt x="1787" y="1958"/>
                    <a:pt x="1787" y="1978"/>
                    <a:pt x="1812" y="1998"/>
                  </a:cubicBezTo>
                  <a:cubicBezTo>
                    <a:pt x="1812" y="2039"/>
                    <a:pt x="1832" y="2104"/>
                    <a:pt x="1832" y="2145"/>
                  </a:cubicBezTo>
                  <a:cubicBezTo>
                    <a:pt x="1852" y="2210"/>
                    <a:pt x="1852" y="2251"/>
                    <a:pt x="1872" y="2291"/>
                  </a:cubicBezTo>
                  <a:lnTo>
                    <a:pt x="4859" y="1978"/>
                  </a:lnTo>
                  <a:lnTo>
                    <a:pt x="4859" y="1872"/>
                  </a:lnTo>
                  <a:cubicBezTo>
                    <a:pt x="4859" y="1852"/>
                    <a:pt x="4839" y="1852"/>
                    <a:pt x="4839" y="1832"/>
                  </a:cubicBezTo>
                  <a:cubicBezTo>
                    <a:pt x="4839" y="1787"/>
                    <a:pt x="4813" y="1726"/>
                    <a:pt x="4813" y="1681"/>
                  </a:cubicBezTo>
                  <a:cubicBezTo>
                    <a:pt x="4793" y="1661"/>
                    <a:pt x="4793" y="1640"/>
                    <a:pt x="4793" y="1620"/>
                  </a:cubicBezTo>
                  <a:cubicBezTo>
                    <a:pt x="4773" y="1555"/>
                    <a:pt x="4753" y="1494"/>
                    <a:pt x="4733" y="1428"/>
                  </a:cubicBezTo>
                  <a:cubicBezTo>
                    <a:pt x="4733" y="1408"/>
                    <a:pt x="4713" y="1388"/>
                    <a:pt x="4713" y="1388"/>
                  </a:cubicBezTo>
                  <a:cubicBezTo>
                    <a:pt x="4687" y="1328"/>
                    <a:pt x="4667" y="1282"/>
                    <a:pt x="4647" y="1242"/>
                  </a:cubicBezTo>
                  <a:cubicBezTo>
                    <a:pt x="4647" y="1222"/>
                    <a:pt x="4627" y="1201"/>
                    <a:pt x="4627" y="1176"/>
                  </a:cubicBezTo>
                  <a:cubicBezTo>
                    <a:pt x="4607" y="1116"/>
                    <a:pt x="4586" y="1075"/>
                    <a:pt x="4561" y="1030"/>
                  </a:cubicBezTo>
                  <a:lnTo>
                    <a:pt x="4541" y="1010"/>
                  </a:lnTo>
                  <a:lnTo>
                    <a:pt x="4521" y="990"/>
                  </a:lnTo>
                  <a:cubicBezTo>
                    <a:pt x="4501" y="949"/>
                    <a:pt x="4480" y="904"/>
                    <a:pt x="4460" y="863"/>
                  </a:cubicBezTo>
                  <a:cubicBezTo>
                    <a:pt x="4460" y="863"/>
                    <a:pt x="4435" y="843"/>
                    <a:pt x="4435" y="823"/>
                  </a:cubicBezTo>
                  <a:cubicBezTo>
                    <a:pt x="4415" y="798"/>
                    <a:pt x="4415" y="778"/>
                    <a:pt x="4395" y="778"/>
                  </a:cubicBezTo>
                  <a:cubicBezTo>
                    <a:pt x="4375" y="737"/>
                    <a:pt x="4354" y="717"/>
                    <a:pt x="4354" y="697"/>
                  </a:cubicBezTo>
                  <a:lnTo>
                    <a:pt x="4334" y="697"/>
                  </a:lnTo>
                  <a:cubicBezTo>
                    <a:pt x="4334" y="672"/>
                    <a:pt x="4309" y="672"/>
                    <a:pt x="4309" y="652"/>
                  </a:cubicBezTo>
                  <a:cubicBezTo>
                    <a:pt x="4289" y="631"/>
                    <a:pt x="4269" y="611"/>
                    <a:pt x="4269" y="591"/>
                  </a:cubicBezTo>
                  <a:cubicBezTo>
                    <a:pt x="4248" y="591"/>
                    <a:pt x="4248" y="571"/>
                    <a:pt x="4228" y="571"/>
                  </a:cubicBezTo>
                  <a:cubicBezTo>
                    <a:pt x="4228" y="571"/>
                    <a:pt x="4228" y="546"/>
                    <a:pt x="4208" y="546"/>
                  </a:cubicBezTo>
                  <a:cubicBezTo>
                    <a:pt x="4208" y="526"/>
                    <a:pt x="4183" y="526"/>
                    <a:pt x="4183" y="505"/>
                  </a:cubicBezTo>
                  <a:cubicBezTo>
                    <a:pt x="4163" y="485"/>
                    <a:pt x="4143" y="465"/>
                    <a:pt x="4122" y="445"/>
                  </a:cubicBezTo>
                  <a:lnTo>
                    <a:pt x="4102" y="445"/>
                  </a:lnTo>
                  <a:cubicBezTo>
                    <a:pt x="4082" y="420"/>
                    <a:pt x="4057" y="399"/>
                    <a:pt x="4037" y="379"/>
                  </a:cubicBezTo>
                  <a:cubicBezTo>
                    <a:pt x="4016" y="359"/>
                    <a:pt x="4016" y="359"/>
                    <a:pt x="3996" y="339"/>
                  </a:cubicBezTo>
                  <a:lnTo>
                    <a:pt x="3976" y="339"/>
                  </a:lnTo>
                  <a:lnTo>
                    <a:pt x="3956" y="319"/>
                  </a:lnTo>
                  <a:lnTo>
                    <a:pt x="3890" y="253"/>
                  </a:lnTo>
                  <a:lnTo>
                    <a:pt x="3870" y="253"/>
                  </a:lnTo>
                  <a:lnTo>
                    <a:pt x="3850" y="233"/>
                  </a:lnTo>
                  <a:lnTo>
                    <a:pt x="3830" y="213"/>
                  </a:lnTo>
                  <a:cubicBezTo>
                    <a:pt x="3784" y="193"/>
                    <a:pt x="3764" y="193"/>
                    <a:pt x="3744" y="167"/>
                  </a:cubicBezTo>
                  <a:lnTo>
                    <a:pt x="3724" y="167"/>
                  </a:lnTo>
                  <a:cubicBezTo>
                    <a:pt x="3724" y="147"/>
                    <a:pt x="3704" y="147"/>
                    <a:pt x="3678" y="127"/>
                  </a:cubicBezTo>
                  <a:cubicBezTo>
                    <a:pt x="3658" y="127"/>
                    <a:pt x="3638" y="107"/>
                    <a:pt x="3598" y="107"/>
                  </a:cubicBezTo>
                  <a:cubicBezTo>
                    <a:pt x="3578" y="87"/>
                    <a:pt x="3552" y="87"/>
                    <a:pt x="3532" y="87"/>
                  </a:cubicBezTo>
                  <a:cubicBezTo>
                    <a:pt x="3512" y="66"/>
                    <a:pt x="3492" y="66"/>
                    <a:pt x="3472" y="66"/>
                  </a:cubicBezTo>
                  <a:lnTo>
                    <a:pt x="3451" y="41"/>
                  </a:lnTo>
                  <a:cubicBezTo>
                    <a:pt x="3426" y="41"/>
                    <a:pt x="3386" y="41"/>
                    <a:pt x="3366" y="21"/>
                  </a:cubicBezTo>
                  <a:lnTo>
                    <a:pt x="3280" y="21"/>
                  </a:lnTo>
                  <a:cubicBezTo>
                    <a:pt x="3260" y="21"/>
                    <a:pt x="3240" y="1"/>
                    <a:pt x="3219" y="1"/>
                  </a:cubicBezTo>
                  <a:close/>
                </a:path>
              </a:pathLst>
            </a:custGeom>
            <a:gradFill>
              <a:gsLst>
                <a:gs pos="0">
                  <a:srgbClr val="B0A1FB"/>
                </a:gs>
                <a:gs pos="100000">
                  <a:srgbClr val="1501A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609585"/>
              <a:endParaRPr sz="2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/>
              </a:endParaRPr>
            </a:p>
          </p:txBody>
        </p:sp>
        <p:sp>
          <p:nvSpPr>
            <p:cNvPr id="47" name="Google Shape;633;p41"/>
            <p:cNvSpPr/>
            <p:nvPr/>
          </p:nvSpPr>
          <p:spPr>
            <a:xfrm>
              <a:off x="2231011" y="2715899"/>
              <a:ext cx="246853" cy="237034"/>
            </a:xfrm>
            <a:custGeom>
              <a:avLst/>
              <a:gdLst/>
              <a:ahLst/>
              <a:cxnLst/>
              <a:rect l="l" t="t" r="r" b="b"/>
              <a:pathLst>
                <a:path w="4203" h="4036" extrusionOk="0">
                  <a:moveTo>
                    <a:pt x="2987" y="0"/>
                  </a:moveTo>
                  <a:lnTo>
                    <a:pt x="0" y="313"/>
                  </a:lnTo>
                  <a:cubicBezTo>
                    <a:pt x="21" y="333"/>
                    <a:pt x="66" y="333"/>
                    <a:pt x="106" y="358"/>
                  </a:cubicBezTo>
                  <a:lnTo>
                    <a:pt x="127" y="379"/>
                  </a:lnTo>
                  <a:cubicBezTo>
                    <a:pt x="167" y="399"/>
                    <a:pt x="192" y="419"/>
                    <a:pt x="233" y="439"/>
                  </a:cubicBezTo>
                  <a:lnTo>
                    <a:pt x="253" y="439"/>
                  </a:lnTo>
                  <a:cubicBezTo>
                    <a:pt x="273" y="459"/>
                    <a:pt x="318" y="485"/>
                    <a:pt x="359" y="525"/>
                  </a:cubicBezTo>
                  <a:cubicBezTo>
                    <a:pt x="399" y="545"/>
                    <a:pt x="419" y="565"/>
                    <a:pt x="465" y="611"/>
                  </a:cubicBezTo>
                  <a:lnTo>
                    <a:pt x="485" y="611"/>
                  </a:lnTo>
                  <a:cubicBezTo>
                    <a:pt x="505" y="651"/>
                    <a:pt x="545" y="671"/>
                    <a:pt x="571" y="712"/>
                  </a:cubicBezTo>
                  <a:cubicBezTo>
                    <a:pt x="571" y="712"/>
                    <a:pt x="591" y="712"/>
                    <a:pt x="591" y="737"/>
                  </a:cubicBezTo>
                  <a:cubicBezTo>
                    <a:pt x="611" y="757"/>
                    <a:pt x="631" y="777"/>
                    <a:pt x="651" y="818"/>
                  </a:cubicBezTo>
                  <a:cubicBezTo>
                    <a:pt x="671" y="818"/>
                    <a:pt x="671" y="838"/>
                    <a:pt x="697" y="838"/>
                  </a:cubicBezTo>
                  <a:cubicBezTo>
                    <a:pt x="717" y="863"/>
                    <a:pt x="717" y="903"/>
                    <a:pt x="737" y="923"/>
                  </a:cubicBezTo>
                  <a:cubicBezTo>
                    <a:pt x="757" y="944"/>
                    <a:pt x="757" y="944"/>
                    <a:pt x="777" y="964"/>
                  </a:cubicBezTo>
                  <a:cubicBezTo>
                    <a:pt x="777" y="989"/>
                    <a:pt x="798" y="1009"/>
                    <a:pt x="798" y="1009"/>
                  </a:cubicBezTo>
                  <a:cubicBezTo>
                    <a:pt x="823" y="1050"/>
                    <a:pt x="843" y="1090"/>
                    <a:pt x="863" y="1115"/>
                  </a:cubicBezTo>
                  <a:cubicBezTo>
                    <a:pt x="883" y="1135"/>
                    <a:pt x="883" y="1156"/>
                    <a:pt x="903" y="1176"/>
                  </a:cubicBezTo>
                  <a:cubicBezTo>
                    <a:pt x="924" y="1216"/>
                    <a:pt x="924" y="1241"/>
                    <a:pt x="949" y="1282"/>
                  </a:cubicBezTo>
                  <a:cubicBezTo>
                    <a:pt x="969" y="1302"/>
                    <a:pt x="969" y="1322"/>
                    <a:pt x="989" y="1342"/>
                  </a:cubicBezTo>
                  <a:cubicBezTo>
                    <a:pt x="989" y="1388"/>
                    <a:pt x="1009" y="1428"/>
                    <a:pt x="1030" y="1468"/>
                  </a:cubicBezTo>
                  <a:cubicBezTo>
                    <a:pt x="1030" y="1493"/>
                    <a:pt x="1050" y="1493"/>
                    <a:pt x="1050" y="1514"/>
                  </a:cubicBezTo>
                  <a:cubicBezTo>
                    <a:pt x="1075" y="1574"/>
                    <a:pt x="1095" y="1640"/>
                    <a:pt x="1115" y="1700"/>
                  </a:cubicBezTo>
                  <a:cubicBezTo>
                    <a:pt x="1115" y="1766"/>
                    <a:pt x="1135" y="1826"/>
                    <a:pt x="1156" y="1892"/>
                  </a:cubicBezTo>
                  <a:lnTo>
                    <a:pt x="1156" y="1973"/>
                  </a:lnTo>
                  <a:cubicBezTo>
                    <a:pt x="1176" y="1998"/>
                    <a:pt x="1176" y="2038"/>
                    <a:pt x="1176" y="2058"/>
                  </a:cubicBezTo>
                  <a:cubicBezTo>
                    <a:pt x="1176" y="2099"/>
                    <a:pt x="1176" y="2144"/>
                    <a:pt x="1201" y="2205"/>
                  </a:cubicBezTo>
                  <a:lnTo>
                    <a:pt x="1201" y="2396"/>
                  </a:lnTo>
                  <a:lnTo>
                    <a:pt x="1201" y="2437"/>
                  </a:lnTo>
                  <a:lnTo>
                    <a:pt x="1201" y="2477"/>
                  </a:lnTo>
                  <a:cubicBezTo>
                    <a:pt x="1176" y="2543"/>
                    <a:pt x="1176" y="2583"/>
                    <a:pt x="1156" y="2628"/>
                  </a:cubicBezTo>
                  <a:lnTo>
                    <a:pt x="1156" y="2649"/>
                  </a:lnTo>
                  <a:cubicBezTo>
                    <a:pt x="1135" y="2689"/>
                    <a:pt x="1135" y="2709"/>
                    <a:pt x="1135" y="2755"/>
                  </a:cubicBezTo>
                  <a:lnTo>
                    <a:pt x="1115" y="2775"/>
                  </a:lnTo>
                  <a:cubicBezTo>
                    <a:pt x="1115" y="2815"/>
                    <a:pt x="1095" y="2835"/>
                    <a:pt x="1095" y="2881"/>
                  </a:cubicBezTo>
                  <a:lnTo>
                    <a:pt x="1095" y="2901"/>
                  </a:lnTo>
                  <a:cubicBezTo>
                    <a:pt x="1095" y="2921"/>
                    <a:pt x="1075" y="2941"/>
                    <a:pt x="1075" y="2961"/>
                  </a:cubicBezTo>
                  <a:lnTo>
                    <a:pt x="1075" y="3007"/>
                  </a:lnTo>
                  <a:cubicBezTo>
                    <a:pt x="1050" y="3027"/>
                    <a:pt x="1050" y="3047"/>
                    <a:pt x="1050" y="3067"/>
                  </a:cubicBezTo>
                  <a:cubicBezTo>
                    <a:pt x="1050" y="3088"/>
                    <a:pt x="1030" y="3108"/>
                    <a:pt x="1030" y="3133"/>
                  </a:cubicBezTo>
                  <a:lnTo>
                    <a:pt x="1030" y="3153"/>
                  </a:lnTo>
                  <a:cubicBezTo>
                    <a:pt x="1030" y="3153"/>
                    <a:pt x="1030" y="3173"/>
                    <a:pt x="1009" y="3193"/>
                  </a:cubicBezTo>
                  <a:lnTo>
                    <a:pt x="1009" y="3234"/>
                  </a:lnTo>
                  <a:cubicBezTo>
                    <a:pt x="1009" y="3259"/>
                    <a:pt x="989" y="3259"/>
                    <a:pt x="989" y="3279"/>
                  </a:cubicBezTo>
                  <a:lnTo>
                    <a:pt x="989" y="3299"/>
                  </a:lnTo>
                  <a:lnTo>
                    <a:pt x="989" y="3320"/>
                  </a:lnTo>
                  <a:lnTo>
                    <a:pt x="989" y="3340"/>
                  </a:lnTo>
                  <a:lnTo>
                    <a:pt x="969" y="3340"/>
                  </a:lnTo>
                  <a:lnTo>
                    <a:pt x="969" y="3360"/>
                  </a:lnTo>
                  <a:lnTo>
                    <a:pt x="969" y="3385"/>
                  </a:lnTo>
                  <a:lnTo>
                    <a:pt x="949" y="3385"/>
                  </a:lnTo>
                  <a:lnTo>
                    <a:pt x="949" y="3405"/>
                  </a:lnTo>
                  <a:cubicBezTo>
                    <a:pt x="924" y="3426"/>
                    <a:pt x="924" y="3446"/>
                    <a:pt x="903" y="3466"/>
                  </a:cubicBezTo>
                  <a:cubicBezTo>
                    <a:pt x="883" y="3486"/>
                    <a:pt x="883" y="3511"/>
                    <a:pt x="863" y="3531"/>
                  </a:cubicBezTo>
                  <a:cubicBezTo>
                    <a:pt x="863" y="3552"/>
                    <a:pt x="843" y="3552"/>
                    <a:pt x="843" y="3572"/>
                  </a:cubicBezTo>
                  <a:lnTo>
                    <a:pt x="823" y="3592"/>
                  </a:lnTo>
                  <a:lnTo>
                    <a:pt x="798" y="3612"/>
                  </a:lnTo>
                  <a:lnTo>
                    <a:pt x="777" y="3637"/>
                  </a:lnTo>
                  <a:lnTo>
                    <a:pt x="777" y="3658"/>
                  </a:lnTo>
                  <a:cubicBezTo>
                    <a:pt x="212" y="4016"/>
                    <a:pt x="212" y="4016"/>
                    <a:pt x="192" y="4016"/>
                  </a:cubicBezTo>
                  <a:cubicBezTo>
                    <a:pt x="174" y="4016"/>
                    <a:pt x="169" y="4027"/>
                    <a:pt x="159" y="4032"/>
                  </a:cubicBezTo>
                  <a:lnTo>
                    <a:pt x="159" y="4032"/>
                  </a:lnTo>
                  <a:lnTo>
                    <a:pt x="3133" y="3718"/>
                  </a:lnTo>
                  <a:lnTo>
                    <a:pt x="3153" y="3718"/>
                  </a:lnTo>
                  <a:cubicBezTo>
                    <a:pt x="3173" y="3718"/>
                    <a:pt x="3173" y="3698"/>
                    <a:pt x="3194" y="3698"/>
                  </a:cubicBezTo>
                  <a:cubicBezTo>
                    <a:pt x="3219" y="3698"/>
                    <a:pt x="3572" y="3592"/>
                    <a:pt x="3849" y="3234"/>
                  </a:cubicBezTo>
                  <a:lnTo>
                    <a:pt x="3870" y="3214"/>
                  </a:lnTo>
                  <a:cubicBezTo>
                    <a:pt x="3890" y="3193"/>
                    <a:pt x="3910" y="3153"/>
                    <a:pt x="3910" y="3153"/>
                  </a:cubicBezTo>
                  <a:cubicBezTo>
                    <a:pt x="3930" y="3133"/>
                    <a:pt x="3930" y="3108"/>
                    <a:pt x="3950" y="3088"/>
                  </a:cubicBezTo>
                  <a:lnTo>
                    <a:pt x="3950" y="3067"/>
                  </a:lnTo>
                  <a:lnTo>
                    <a:pt x="3976" y="3067"/>
                  </a:lnTo>
                  <a:lnTo>
                    <a:pt x="3976" y="3047"/>
                  </a:lnTo>
                  <a:lnTo>
                    <a:pt x="3976" y="3027"/>
                  </a:lnTo>
                  <a:cubicBezTo>
                    <a:pt x="3976" y="3027"/>
                    <a:pt x="4162" y="2669"/>
                    <a:pt x="4203" y="2164"/>
                  </a:cubicBezTo>
                  <a:lnTo>
                    <a:pt x="4203" y="2124"/>
                  </a:lnTo>
                  <a:lnTo>
                    <a:pt x="4203" y="2079"/>
                  </a:lnTo>
                  <a:lnTo>
                    <a:pt x="4203" y="2018"/>
                  </a:lnTo>
                  <a:lnTo>
                    <a:pt x="4203" y="1912"/>
                  </a:lnTo>
                  <a:lnTo>
                    <a:pt x="4203" y="1892"/>
                  </a:lnTo>
                  <a:lnTo>
                    <a:pt x="4182" y="1892"/>
                  </a:lnTo>
                  <a:lnTo>
                    <a:pt x="4182" y="1766"/>
                  </a:lnTo>
                  <a:lnTo>
                    <a:pt x="4182" y="1746"/>
                  </a:lnTo>
                  <a:cubicBezTo>
                    <a:pt x="4182" y="1720"/>
                    <a:pt x="4162" y="1680"/>
                    <a:pt x="4162" y="1660"/>
                  </a:cubicBezTo>
                  <a:lnTo>
                    <a:pt x="4162" y="1594"/>
                  </a:lnTo>
                  <a:lnTo>
                    <a:pt x="4162" y="1574"/>
                  </a:lnTo>
                  <a:cubicBezTo>
                    <a:pt x="4142" y="1514"/>
                    <a:pt x="4122" y="1448"/>
                    <a:pt x="4122" y="1388"/>
                  </a:cubicBezTo>
                  <a:cubicBezTo>
                    <a:pt x="4102" y="1322"/>
                    <a:pt x="4076" y="1261"/>
                    <a:pt x="4056" y="1196"/>
                  </a:cubicBezTo>
                  <a:cubicBezTo>
                    <a:pt x="4056" y="1176"/>
                    <a:pt x="4036" y="1176"/>
                    <a:pt x="4036" y="1156"/>
                  </a:cubicBezTo>
                  <a:cubicBezTo>
                    <a:pt x="4016" y="1115"/>
                    <a:pt x="3996" y="1070"/>
                    <a:pt x="3996" y="1029"/>
                  </a:cubicBezTo>
                  <a:cubicBezTo>
                    <a:pt x="3976" y="1009"/>
                    <a:pt x="3976" y="989"/>
                    <a:pt x="3950" y="964"/>
                  </a:cubicBezTo>
                  <a:cubicBezTo>
                    <a:pt x="3930" y="923"/>
                    <a:pt x="3930" y="903"/>
                    <a:pt x="3910" y="863"/>
                  </a:cubicBezTo>
                  <a:cubicBezTo>
                    <a:pt x="3890" y="838"/>
                    <a:pt x="3890" y="838"/>
                    <a:pt x="3890" y="818"/>
                  </a:cubicBezTo>
                  <a:lnTo>
                    <a:pt x="3870" y="797"/>
                  </a:lnTo>
                  <a:cubicBezTo>
                    <a:pt x="3849" y="777"/>
                    <a:pt x="3824" y="737"/>
                    <a:pt x="3804" y="691"/>
                  </a:cubicBezTo>
                  <a:cubicBezTo>
                    <a:pt x="3804" y="691"/>
                    <a:pt x="3804" y="671"/>
                    <a:pt x="3784" y="671"/>
                  </a:cubicBezTo>
                  <a:lnTo>
                    <a:pt x="3784" y="651"/>
                  </a:lnTo>
                  <a:cubicBezTo>
                    <a:pt x="3764" y="631"/>
                    <a:pt x="3764" y="631"/>
                    <a:pt x="3743" y="611"/>
                  </a:cubicBezTo>
                  <a:cubicBezTo>
                    <a:pt x="3743" y="585"/>
                    <a:pt x="3723" y="565"/>
                    <a:pt x="3698" y="545"/>
                  </a:cubicBezTo>
                  <a:lnTo>
                    <a:pt x="3698" y="525"/>
                  </a:lnTo>
                  <a:cubicBezTo>
                    <a:pt x="3678" y="525"/>
                    <a:pt x="3678" y="505"/>
                    <a:pt x="3658" y="505"/>
                  </a:cubicBezTo>
                  <a:cubicBezTo>
                    <a:pt x="3658" y="485"/>
                    <a:pt x="3638" y="459"/>
                    <a:pt x="3638" y="459"/>
                  </a:cubicBezTo>
                  <a:cubicBezTo>
                    <a:pt x="3617" y="439"/>
                    <a:pt x="3617" y="419"/>
                    <a:pt x="3597" y="419"/>
                  </a:cubicBezTo>
                  <a:cubicBezTo>
                    <a:pt x="3597" y="399"/>
                    <a:pt x="3572" y="399"/>
                    <a:pt x="3572" y="399"/>
                  </a:cubicBezTo>
                  <a:lnTo>
                    <a:pt x="3552" y="379"/>
                  </a:lnTo>
                  <a:lnTo>
                    <a:pt x="3491" y="313"/>
                  </a:lnTo>
                  <a:lnTo>
                    <a:pt x="3491" y="293"/>
                  </a:lnTo>
                  <a:lnTo>
                    <a:pt x="3471" y="293"/>
                  </a:lnTo>
                  <a:lnTo>
                    <a:pt x="3426" y="253"/>
                  </a:lnTo>
                  <a:cubicBezTo>
                    <a:pt x="3406" y="232"/>
                    <a:pt x="3385" y="207"/>
                    <a:pt x="3365" y="207"/>
                  </a:cubicBezTo>
                  <a:lnTo>
                    <a:pt x="3365" y="187"/>
                  </a:lnTo>
                  <a:cubicBezTo>
                    <a:pt x="3345" y="187"/>
                    <a:pt x="3320" y="167"/>
                    <a:pt x="3300" y="147"/>
                  </a:cubicBezTo>
                  <a:cubicBezTo>
                    <a:pt x="3279" y="147"/>
                    <a:pt x="3259" y="126"/>
                    <a:pt x="3259" y="126"/>
                  </a:cubicBezTo>
                  <a:lnTo>
                    <a:pt x="3239" y="126"/>
                  </a:lnTo>
                  <a:lnTo>
                    <a:pt x="3239" y="106"/>
                  </a:lnTo>
                  <a:cubicBezTo>
                    <a:pt x="3219" y="106"/>
                    <a:pt x="3194" y="81"/>
                    <a:pt x="3173" y="81"/>
                  </a:cubicBezTo>
                  <a:cubicBezTo>
                    <a:pt x="3153" y="61"/>
                    <a:pt x="3153" y="61"/>
                    <a:pt x="3133" y="61"/>
                  </a:cubicBezTo>
                  <a:lnTo>
                    <a:pt x="3113" y="41"/>
                  </a:lnTo>
                  <a:cubicBezTo>
                    <a:pt x="3093" y="41"/>
                    <a:pt x="3068" y="20"/>
                    <a:pt x="3047" y="20"/>
                  </a:cubicBezTo>
                  <a:cubicBezTo>
                    <a:pt x="3027" y="0"/>
                    <a:pt x="3007" y="0"/>
                    <a:pt x="2987" y="0"/>
                  </a:cubicBezTo>
                  <a:close/>
                  <a:moveTo>
                    <a:pt x="159" y="4032"/>
                  </a:moveTo>
                  <a:lnTo>
                    <a:pt x="127" y="4036"/>
                  </a:lnTo>
                  <a:lnTo>
                    <a:pt x="147" y="4036"/>
                  </a:lnTo>
                  <a:cubicBezTo>
                    <a:pt x="152" y="4036"/>
                    <a:pt x="156" y="4035"/>
                    <a:pt x="159" y="4032"/>
                  </a:cubicBezTo>
                  <a:close/>
                </a:path>
              </a:pathLst>
            </a:custGeom>
            <a:gradFill>
              <a:gsLst>
                <a:gs pos="0">
                  <a:srgbClr val="B0A1FB"/>
                </a:gs>
                <a:gs pos="100000">
                  <a:srgbClr val="1501A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609585"/>
              <a:endParaRPr sz="2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/>
              </a:endParaRPr>
            </a:p>
          </p:txBody>
        </p:sp>
        <p:sp>
          <p:nvSpPr>
            <p:cNvPr id="48" name="Google Shape;634;p41"/>
            <p:cNvSpPr/>
            <p:nvPr/>
          </p:nvSpPr>
          <p:spPr>
            <a:xfrm>
              <a:off x="1769440" y="2528305"/>
              <a:ext cx="535188" cy="424636"/>
            </a:xfrm>
            <a:custGeom>
              <a:avLst/>
              <a:gdLst/>
              <a:ahLst/>
              <a:cxnLst/>
              <a:rect l="l" t="t" r="r" b="b"/>
              <a:pathLst>
                <a:path w="9061" h="7189" extrusionOk="0">
                  <a:moveTo>
                    <a:pt x="3340" y="1"/>
                  </a:moveTo>
                  <a:cubicBezTo>
                    <a:pt x="3340" y="21"/>
                    <a:pt x="3340" y="21"/>
                    <a:pt x="3299" y="21"/>
                  </a:cubicBezTo>
                  <a:lnTo>
                    <a:pt x="3214" y="21"/>
                  </a:lnTo>
                  <a:cubicBezTo>
                    <a:pt x="3193" y="21"/>
                    <a:pt x="3173" y="41"/>
                    <a:pt x="3153" y="41"/>
                  </a:cubicBezTo>
                  <a:lnTo>
                    <a:pt x="3108" y="41"/>
                  </a:lnTo>
                  <a:cubicBezTo>
                    <a:pt x="3027" y="61"/>
                    <a:pt x="2961" y="81"/>
                    <a:pt x="2881" y="127"/>
                  </a:cubicBezTo>
                  <a:cubicBezTo>
                    <a:pt x="2855" y="127"/>
                    <a:pt x="2855" y="127"/>
                    <a:pt x="2835" y="147"/>
                  </a:cubicBezTo>
                  <a:cubicBezTo>
                    <a:pt x="2815" y="147"/>
                    <a:pt x="2815" y="147"/>
                    <a:pt x="2795" y="167"/>
                  </a:cubicBezTo>
                  <a:cubicBezTo>
                    <a:pt x="2775" y="167"/>
                    <a:pt x="2754" y="187"/>
                    <a:pt x="2754" y="187"/>
                  </a:cubicBezTo>
                  <a:cubicBezTo>
                    <a:pt x="2729" y="187"/>
                    <a:pt x="2709" y="207"/>
                    <a:pt x="2709" y="207"/>
                  </a:cubicBezTo>
                  <a:cubicBezTo>
                    <a:pt x="2689" y="233"/>
                    <a:pt x="2669" y="233"/>
                    <a:pt x="2669" y="233"/>
                  </a:cubicBezTo>
                  <a:cubicBezTo>
                    <a:pt x="2649" y="253"/>
                    <a:pt x="2628" y="253"/>
                    <a:pt x="2628" y="273"/>
                  </a:cubicBezTo>
                  <a:cubicBezTo>
                    <a:pt x="2603" y="273"/>
                    <a:pt x="2603" y="293"/>
                    <a:pt x="2583" y="293"/>
                  </a:cubicBezTo>
                  <a:cubicBezTo>
                    <a:pt x="2563" y="313"/>
                    <a:pt x="2563" y="313"/>
                    <a:pt x="2543" y="333"/>
                  </a:cubicBezTo>
                  <a:cubicBezTo>
                    <a:pt x="2522" y="333"/>
                    <a:pt x="2522" y="333"/>
                    <a:pt x="2502" y="359"/>
                  </a:cubicBezTo>
                  <a:cubicBezTo>
                    <a:pt x="2477" y="359"/>
                    <a:pt x="2477" y="379"/>
                    <a:pt x="2457" y="399"/>
                  </a:cubicBezTo>
                  <a:cubicBezTo>
                    <a:pt x="2457" y="399"/>
                    <a:pt x="2437" y="399"/>
                    <a:pt x="2416" y="419"/>
                  </a:cubicBezTo>
                  <a:cubicBezTo>
                    <a:pt x="2416" y="439"/>
                    <a:pt x="2396" y="439"/>
                    <a:pt x="2376" y="460"/>
                  </a:cubicBezTo>
                  <a:cubicBezTo>
                    <a:pt x="2376" y="460"/>
                    <a:pt x="2376" y="485"/>
                    <a:pt x="2351" y="505"/>
                  </a:cubicBezTo>
                  <a:cubicBezTo>
                    <a:pt x="2331" y="505"/>
                    <a:pt x="2331" y="525"/>
                    <a:pt x="2311" y="525"/>
                  </a:cubicBezTo>
                  <a:cubicBezTo>
                    <a:pt x="2311" y="545"/>
                    <a:pt x="2290" y="545"/>
                    <a:pt x="2270" y="565"/>
                  </a:cubicBezTo>
                  <a:cubicBezTo>
                    <a:pt x="2270" y="586"/>
                    <a:pt x="2250" y="586"/>
                    <a:pt x="2250" y="611"/>
                  </a:cubicBezTo>
                  <a:lnTo>
                    <a:pt x="2205" y="651"/>
                  </a:lnTo>
                  <a:cubicBezTo>
                    <a:pt x="2124" y="777"/>
                    <a:pt x="2018" y="924"/>
                    <a:pt x="1952" y="1090"/>
                  </a:cubicBezTo>
                  <a:cubicBezTo>
                    <a:pt x="1932" y="1090"/>
                    <a:pt x="1932" y="1115"/>
                    <a:pt x="1932" y="1136"/>
                  </a:cubicBezTo>
                  <a:cubicBezTo>
                    <a:pt x="1912" y="1156"/>
                    <a:pt x="1912" y="1176"/>
                    <a:pt x="1892" y="1196"/>
                  </a:cubicBezTo>
                  <a:cubicBezTo>
                    <a:pt x="1892" y="1216"/>
                    <a:pt x="1892" y="1216"/>
                    <a:pt x="1872" y="1262"/>
                  </a:cubicBezTo>
                  <a:cubicBezTo>
                    <a:pt x="1872" y="1262"/>
                    <a:pt x="1872" y="1282"/>
                    <a:pt x="1846" y="1302"/>
                  </a:cubicBezTo>
                  <a:cubicBezTo>
                    <a:pt x="1846" y="1322"/>
                    <a:pt x="1846" y="1322"/>
                    <a:pt x="1826" y="1368"/>
                  </a:cubicBezTo>
                  <a:lnTo>
                    <a:pt x="1826" y="1428"/>
                  </a:lnTo>
                  <a:cubicBezTo>
                    <a:pt x="1806" y="1428"/>
                    <a:pt x="1806" y="1448"/>
                    <a:pt x="1806" y="1468"/>
                  </a:cubicBezTo>
                  <a:cubicBezTo>
                    <a:pt x="1806" y="1494"/>
                    <a:pt x="1786" y="1514"/>
                    <a:pt x="1786" y="1534"/>
                  </a:cubicBezTo>
                  <a:cubicBezTo>
                    <a:pt x="1786" y="1554"/>
                    <a:pt x="1786" y="1554"/>
                    <a:pt x="1766" y="1595"/>
                  </a:cubicBezTo>
                  <a:cubicBezTo>
                    <a:pt x="1766" y="1620"/>
                    <a:pt x="1766" y="1620"/>
                    <a:pt x="1746" y="1660"/>
                  </a:cubicBezTo>
                  <a:lnTo>
                    <a:pt x="1746" y="1721"/>
                  </a:lnTo>
                  <a:cubicBezTo>
                    <a:pt x="1746" y="1746"/>
                    <a:pt x="1746" y="1746"/>
                    <a:pt x="1720" y="1786"/>
                  </a:cubicBezTo>
                  <a:lnTo>
                    <a:pt x="1720" y="1847"/>
                  </a:lnTo>
                  <a:cubicBezTo>
                    <a:pt x="1720" y="1847"/>
                    <a:pt x="1720" y="1872"/>
                    <a:pt x="1700" y="1912"/>
                  </a:cubicBezTo>
                  <a:lnTo>
                    <a:pt x="1700" y="1973"/>
                  </a:lnTo>
                  <a:lnTo>
                    <a:pt x="1700" y="2038"/>
                  </a:lnTo>
                  <a:cubicBezTo>
                    <a:pt x="1700" y="2059"/>
                    <a:pt x="1680" y="2059"/>
                    <a:pt x="1680" y="2099"/>
                  </a:cubicBezTo>
                  <a:lnTo>
                    <a:pt x="1680" y="2165"/>
                  </a:lnTo>
                  <a:lnTo>
                    <a:pt x="1680" y="2250"/>
                  </a:lnTo>
                  <a:lnTo>
                    <a:pt x="1680" y="2311"/>
                  </a:lnTo>
                  <a:lnTo>
                    <a:pt x="1680" y="2376"/>
                  </a:lnTo>
                  <a:lnTo>
                    <a:pt x="1428" y="2331"/>
                  </a:lnTo>
                  <a:lnTo>
                    <a:pt x="1070" y="2331"/>
                  </a:lnTo>
                  <a:cubicBezTo>
                    <a:pt x="484" y="2376"/>
                    <a:pt x="0" y="3088"/>
                    <a:pt x="0" y="3991"/>
                  </a:cubicBezTo>
                  <a:cubicBezTo>
                    <a:pt x="0" y="4309"/>
                    <a:pt x="61" y="4581"/>
                    <a:pt x="146" y="4833"/>
                  </a:cubicBezTo>
                  <a:cubicBezTo>
                    <a:pt x="379" y="5484"/>
                    <a:pt x="863" y="6008"/>
                    <a:pt x="1408" y="6114"/>
                  </a:cubicBezTo>
                  <a:lnTo>
                    <a:pt x="7627" y="7189"/>
                  </a:lnTo>
                  <a:lnTo>
                    <a:pt x="8006" y="7189"/>
                  </a:lnTo>
                  <a:cubicBezTo>
                    <a:pt x="8026" y="7189"/>
                    <a:pt x="8026" y="7169"/>
                    <a:pt x="8051" y="7169"/>
                  </a:cubicBezTo>
                  <a:cubicBezTo>
                    <a:pt x="8071" y="7169"/>
                    <a:pt x="8071" y="7169"/>
                    <a:pt x="8636" y="6811"/>
                  </a:cubicBezTo>
                  <a:cubicBezTo>
                    <a:pt x="8636" y="6790"/>
                    <a:pt x="8636" y="6790"/>
                    <a:pt x="8657" y="6765"/>
                  </a:cubicBezTo>
                  <a:lnTo>
                    <a:pt x="8682" y="6745"/>
                  </a:lnTo>
                  <a:lnTo>
                    <a:pt x="8702" y="6725"/>
                  </a:lnTo>
                  <a:cubicBezTo>
                    <a:pt x="8702" y="6705"/>
                    <a:pt x="8722" y="6705"/>
                    <a:pt x="8722" y="6684"/>
                  </a:cubicBezTo>
                  <a:cubicBezTo>
                    <a:pt x="8742" y="6639"/>
                    <a:pt x="8783" y="6599"/>
                    <a:pt x="8808" y="6558"/>
                  </a:cubicBezTo>
                  <a:cubicBezTo>
                    <a:pt x="8808" y="6538"/>
                    <a:pt x="8828" y="6538"/>
                    <a:pt x="8828" y="6513"/>
                  </a:cubicBezTo>
                  <a:cubicBezTo>
                    <a:pt x="8828" y="6513"/>
                    <a:pt x="8848" y="6493"/>
                    <a:pt x="9060" y="5630"/>
                  </a:cubicBezTo>
                  <a:lnTo>
                    <a:pt x="9060" y="5590"/>
                  </a:lnTo>
                  <a:lnTo>
                    <a:pt x="9060" y="5549"/>
                  </a:lnTo>
                  <a:cubicBezTo>
                    <a:pt x="9060" y="4601"/>
                    <a:pt x="8530" y="3718"/>
                    <a:pt x="7859" y="3466"/>
                  </a:cubicBezTo>
                  <a:cubicBezTo>
                    <a:pt x="7713" y="2477"/>
                    <a:pt x="7083" y="1640"/>
                    <a:pt x="6306" y="1514"/>
                  </a:cubicBezTo>
                  <a:lnTo>
                    <a:pt x="6260" y="1514"/>
                  </a:lnTo>
                  <a:cubicBezTo>
                    <a:pt x="6240" y="1514"/>
                    <a:pt x="6220" y="1514"/>
                    <a:pt x="6200" y="1494"/>
                  </a:cubicBezTo>
                  <a:lnTo>
                    <a:pt x="6008" y="1494"/>
                  </a:lnTo>
                  <a:cubicBezTo>
                    <a:pt x="5988" y="1494"/>
                    <a:pt x="5968" y="1514"/>
                    <a:pt x="5968" y="1514"/>
                  </a:cubicBezTo>
                  <a:lnTo>
                    <a:pt x="5862" y="1514"/>
                  </a:lnTo>
                  <a:cubicBezTo>
                    <a:pt x="5842" y="1534"/>
                    <a:pt x="5842" y="1534"/>
                    <a:pt x="5822" y="1534"/>
                  </a:cubicBezTo>
                  <a:cubicBezTo>
                    <a:pt x="5801" y="1534"/>
                    <a:pt x="5781" y="1534"/>
                    <a:pt x="5756" y="1554"/>
                  </a:cubicBezTo>
                  <a:lnTo>
                    <a:pt x="5716" y="1554"/>
                  </a:lnTo>
                  <a:cubicBezTo>
                    <a:pt x="5716" y="1574"/>
                    <a:pt x="5695" y="1574"/>
                    <a:pt x="5675" y="1574"/>
                  </a:cubicBezTo>
                  <a:cubicBezTo>
                    <a:pt x="5675" y="1574"/>
                    <a:pt x="5655" y="1595"/>
                    <a:pt x="5630" y="1595"/>
                  </a:cubicBezTo>
                  <a:cubicBezTo>
                    <a:pt x="5610" y="1595"/>
                    <a:pt x="5610" y="1620"/>
                    <a:pt x="5589" y="1620"/>
                  </a:cubicBezTo>
                  <a:cubicBezTo>
                    <a:pt x="5569" y="1620"/>
                    <a:pt x="5569" y="1640"/>
                    <a:pt x="5549" y="1640"/>
                  </a:cubicBezTo>
                  <a:cubicBezTo>
                    <a:pt x="5529" y="1640"/>
                    <a:pt x="5529" y="1660"/>
                    <a:pt x="5504" y="1660"/>
                  </a:cubicBezTo>
                  <a:cubicBezTo>
                    <a:pt x="5484" y="1680"/>
                    <a:pt x="5484" y="1680"/>
                    <a:pt x="5463" y="1680"/>
                  </a:cubicBezTo>
                  <a:cubicBezTo>
                    <a:pt x="5125" y="818"/>
                    <a:pt x="4475" y="167"/>
                    <a:pt x="3718" y="21"/>
                  </a:cubicBezTo>
                  <a:lnTo>
                    <a:pt x="3572" y="21"/>
                  </a:lnTo>
                  <a:lnTo>
                    <a:pt x="3551" y="1"/>
                  </a:lnTo>
                  <a:close/>
                </a:path>
              </a:pathLst>
            </a:custGeom>
            <a:gradFill>
              <a:gsLst>
                <a:gs pos="0">
                  <a:srgbClr val="B0A1FB"/>
                </a:gs>
                <a:gs pos="100000">
                  <a:srgbClr val="1501A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609585"/>
              <a:endParaRPr sz="24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235884" y="2391209"/>
            <a:ext cx="2047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Entrepreneurship Policy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92268" y="2388852"/>
            <a:ext cx="1801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Digital Entrepreneurship Policy</a:t>
            </a:r>
          </a:p>
        </p:txBody>
      </p:sp>
      <p:sp>
        <p:nvSpPr>
          <p:cNvPr id="56" name="Google Shape;623;p41"/>
          <p:cNvSpPr txBox="1"/>
          <p:nvPr/>
        </p:nvSpPr>
        <p:spPr>
          <a:xfrm>
            <a:off x="-101536" y="4163319"/>
            <a:ext cx="18268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609585"/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A new policy is being developed </a:t>
            </a:r>
            <a:endParaRPr sz="2400" dirty="0">
              <a:solidFill>
                <a:schemeClr val="tx1">
                  <a:lumMod val="95000"/>
                  <a:lumOff val="5000"/>
                </a:schemeClr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1FDD41-86BD-4B42-B3DD-525F191BE514}"/>
              </a:ext>
            </a:extLst>
          </p:cNvPr>
          <p:cNvSpPr txBox="1"/>
          <p:nvPr/>
        </p:nvSpPr>
        <p:spPr>
          <a:xfrm>
            <a:off x="10533321" y="4423144"/>
            <a:ext cx="156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Planned for 2024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94ACC3-E344-6629-DACA-8238ED20B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Relevant STI Policies </a:t>
            </a:r>
            <a:endParaRPr lang="en-SC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DE266-C427-2CFC-428E-869896B94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369"/>
            <a:ext cx="10515600" cy="1325563"/>
          </a:xfrm>
        </p:spPr>
        <p:txBody>
          <a:bodyPr/>
          <a:lstStyle/>
          <a:p>
            <a:r>
              <a:rPr lang="en-US" dirty="0"/>
              <a:t>Policy Landscape </a:t>
            </a:r>
            <a:endParaRPr lang="en-SC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95CFD0-9D29-E77C-9217-92FA91447E6C}"/>
              </a:ext>
            </a:extLst>
          </p:cNvPr>
          <p:cNvSpPr txBox="1"/>
          <p:nvPr/>
        </p:nvSpPr>
        <p:spPr>
          <a:xfrm>
            <a:off x="838200" y="1877421"/>
            <a:ext cx="10946296" cy="288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400" b="1" dirty="0">
                <a:ea typeface="Times New Roman" charset="0"/>
                <a:cs typeface="Times New Roman" charset="0"/>
              </a:rPr>
              <a:t>National custodian of Science, Technology and Innovation Policy and Strategy:</a:t>
            </a:r>
          </a:p>
          <a:p>
            <a:pPr>
              <a:lnSpc>
                <a:spcPts val="1800"/>
              </a:lnSpc>
            </a:pPr>
            <a:endParaRPr lang="en-US" sz="2400" b="1" dirty="0">
              <a:ea typeface="Times New Roman" charset="0"/>
              <a:cs typeface="Times New Roman" charset="0"/>
            </a:endParaRPr>
          </a:p>
          <a:p>
            <a:pPr algn="just">
              <a:lnSpc>
                <a:spcPts val="1800"/>
              </a:lnSpc>
            </a:pPr>
            <a:r>
              <a:rPr lang="en-US" sz="2400" dirty="0">
                <a:ea typeface="Times New Roman" charset="0"/>
                <a:cs typeface="Times New Roman" charset="0"/>
              </a:rPr>
              <a:t>Division of Science, Technology and Innovation (DSTI) under the Ministry of Investment, Entrepreneurship and Industry (MIEI) </a:t>
            </a:r>
          </a:p>
          <a:p>
            <a:pPr>
              <a:lnSpc>
                <a:spcPts val="1800"/>
              </a:lnSpc>
            </a:pPr>
            <a:endParaRPr lang="en-US" sz="2400" dirty="0">
              <a:ea typeface="Times New Roman" charset="0"/>
              <a:cs typeface="Times New Roman" charset="0"/>
            </a:endParaRPr>
          </a:p>
          <a:p>
            <a:pPr>
              <a:lnSpc>
                <a:spcPts val="1800"/>
              </a:lnSpc>
            </a:pPr>
            <a:r>
              <a:rPr lang="en-GB" sz="2400" b="1" i="1" dirty="0"/>
              <a:t>Mission</a:t>
            </a:r>
          </a:p>
          <a:p>
            <a:pPr>
              <a:lnSpc>
                <a:spcPts val="1800"/>
              </a:lnSpc>
            </a:pPr>
            <a:endParaRPr lang="en-GB" sz="2400" i="1" dirty="0"/>
          </a:p>
          <a:p>
            <a:pPr algn="just">
              <a:lnSpc>
                <a:spcPts val="1800"/>
              </a:lnSpc>
            </a:pPr>
            <a:r>
              <a:rPr lang="en-GB" sz="2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Embed science, technology, research and innovation into the socio-economic transformation of Seychelles to spur knowledge-driven and value-added sustainable growth for improving the quality life of its people</a:t>
            </a:r>
            <a:endParaRPr lang="en-SC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endParaRPr lang="en-GB" sz="2400" i="1" dirty="0"/>
          </a:p>
          <a:p>
            <a:pPr>
              <a:lnSpc>
                <a:spcPts val="1800"/>
              </a:lnSpc>
            </a:pPr>
            <a:endParaRPr lang="en-US" sz="2400" b="1" dirty="0"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448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19C36-0C82-01BE-1750-FAEE74DEA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8877" y="626335"/>
            <a:ext cx="8534400" cy="1507067"/>
          </a:xfrm>
        </p:spPr>
        <p:txBody>
          <a:bodyPr/>
          <a:lstStyle/>
          <a:p>
            <a:r>
              <a:rPr lang="en-US" dirty="0"/>
              <a:t>Objectives</a:t>
            </a:r>
            <a:endParaRPr lang="en-SC" dirty="0"/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ECED7277-38D1-8F62-2D4F-0A81C3CC02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243295"/>
              </p:ext>
            </p:extLst>
          </p:nvPr>
        </p:nvGraphicFramePr>
        <p:xfrm>
          <a:off x="1196614" y="626335"/>
          <a:ext cx="10226352" cy="5605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3841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F41E2-16B5-1B07-0EA8-370DC4287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IN" sz="4400" b="1" dirty="0">
                <a:ea typeface="ＭＳ Ｐゴシック" charset="0"/>
                <a:cs typeface="ＭＳ Ｐゴシック" charset="0"/>
              </a:rPr>
              <a:t>STRATEGIC IMPLEMENTATION TIMELINES 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9B76F9CB-B60C-104B-7B3E-4F389FBDC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87"/>
          <a:stretch>
            <a:fillRect/>
          </a:stretch>
        </p:blipFill>
        <p:spPr bwMode="auto">
          <a:xfrm>
            <a:off x="1870868" y="1181686"/>
            <a:ext cx="8450263" cy="504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32E03FB-AB76-B138-B6EB-6A796678007C}"/>
              </a:ext>
            </a:extLst>
          </p:cNvPr>
          <p:cNvSpPr txBox="1"/>
          <p:nvPr/>
        </p:nvSpPr>
        <p:spPr>
          <a:xfrm flipH="1">
            <a:off x="2874964" y="6445250"/>
            <a:ext cx="1152525" cy="3698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IN" dirty="0">
                <a:ea typeface="ＭＳ Ｐゴシック" charset="0"/>
                <a:cs typeface="ＭＳ Ｐゴシック" charset="0"/>
              </a:rPr>
              <a:t>PRIORITY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6E0546-0818-A1C2-256B-FDCD20EECC45}"/>
              </a:ext>
            </a:extLst>
          </p:cNvPr>
          <p:cNvSpPr txBox="1"/>
          <p:nvPr/>
        </p:nvSpPr>
        <p:spPr>
          <a:xfrm flipH="1">
            <a:off x="5346701" y="6416675"/>
            <a:ext cx="2119313" cy="3698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IN" dirty="0">
                <a:ea typeface="ＭＳ Ｐゴシック" charset="0"/>
                <a:cs typeface="ＭＳ Ｐゴシック" charset="0"/>
              </a:rPr>
              <a:t>NEAR COMPLETION</a:t>
            </a:r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A8AB7ECC-DC8E-13A8-C763-60381AB549F3}"/>
              </a:ext>
            </a:extLst>
          </p:cNvPr>
          <p:cNvSpPr/>
          <p:nvPr/>
        </p:nvSpPr>
        <p:spPr>
          <a:xfrm>
            <a:off x="2338388" y="6445251"/>
            <a:ext cx="290512" cy="258763"/>
          </a:xfrm>
          <a:prstGeom prst="star5">
            <a:avLst/>
          </a:prstGeom>
          <a:solidFill>
            <a:srgbClr val="C805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 dirty="0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C4F712C7-07EA-F5C7-240E-315D67FFE474}"/>
              </a:ext>
            </a:extLst>
          </p:cNvPr>
          <p:cNvSpPr/>
          <p:nvPr/>
        </p:nvSpPr>
        <p:spPr>
          <a:xfrm>
            <a:off x="4922838" y="6494463"/>
            <a:ext cx="292100" cy="258762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 dirty="0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A7536EFD-E1B3-0B4D-B51C-0659EF534F01}"/>
              </a:ext>
            </a:extLst>
          </p:cNvPr>
          <p:cNvSpPr/>
          <p:nvPr/>
        </p:nvSpPr>
        <p:spPr>
          <a:xfrm>
            <a:off x="2493536" y="2377868"/>
            <a:ext cx="292100" cy="258762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 dirty="0"/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F7FF60C9-0636-F549-FC8E-A795268BC0D6}"/>
              </a:ext>
            </a:extLst>
          </p:cNvPr>
          <p:cNvSpPr/>
          <p:nvPr/>
        </p:nvSpPr>
        <p:spPr>
          <a:xfrm>
            <a:off x="2423197" y="4888402"/>
            <a:ext cx="292100" cy="258762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 dirty="0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1D04E74A-8CFC-3833-699D-F1FEF7FBAAB4}"/>
              </a:ext>
            </a:extLst>
          </p:cNvPr>
          <p:cNvSpPr/>
          <p:nvPr/>
        </p:nvSpPr>
        <p:spPr>
          <a:xfrm>
            <a:off x="2531350" y="2788846"/>
            <a:ext cx="292100" cy="258763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 dirty="0"/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0C89B830-5032-7702-079B-8EDD1FB9DCD4}"/>
              </a:ext>
            </a:extLst>
          </p:cNvPr>
          <p:cNvSpPr/>
          <p:nvPr/>
        </p:nvSpPr>
        <p:spPr>
          <a:xfrm>
            <a:off x="2540496" y="3188921"/>
            <a:ext cx="292100" cy="258763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 dirty="0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E116772C-5126-C0FD-8E08-1EFAD6366E56}"/>
              </a:ext>
            </a:extLst>
          </p:cNvPr>
          <p:cNvSpPr/>
          <p:nvPr/>
        </p:nvSpPr>
        <p:spPr>
          <a:xfrm>
            <a:off x="2526796" y="4030565"/>
            <a:ext cx="292100" cy="258763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 dirty="0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67E4CAFD-B31F-9F35-6B23-72899A9501B9}"/>
              </a:ext>
            </a:extLst>
          </p:cNvPr>
          <p:cNvSpPr/>
          <p:nvPr/>
        </p:nvSpPr>
        <p:spPr>
          <a:xfrm>
            <a:off x="2526796" y="3574219"/>
            <a:ext cx="292100" cy="258763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98281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766" y="432897"/>
            <a:ext cx="10072467" cy="66827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Seychelles Business Technology Innovation (BTI) Incubator Eco-System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766" y="1371452"/>
            <a:ext cx="10522634" cy="10014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BTI Incubator will be established under the aegis of the Ministry of Investment Entrepreneurship and Industry as per the outline structure depicted below: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652535" y="1014842"/>
            <a:ext cx="138564" cy="278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1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7" dirty="0"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652535" y="3357992"/>
            <a:ext cx="138564" cy="278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7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828" y="2589538"/>
            <a:ext cx="6704464" cy="40302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9719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50"/>
    </mc:Choice>
    <mc:Fallback xmlns="">
      <p:transition spd="slow" advTm="297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C1B0C-1314-459A-A837-7812B6F39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934" y="27225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STI Landscape…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7E3225-F17F-D18C-9E25-3FBF01D9CF0B}"/>
              </a:ext>
            </a:extLst>
          </p:cNvPr>
          <p:cNvSpPr txBox="1"/>
          <p:nvPr/>
        </p:nvSpPr>
        <p:spPr>
          <a:xfrm>
            <a:off x="407610" y="1536174"/>
            <a:ext cx="1088024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sz="2400" b="1" u="sng" dirty="0">
                <a:solidFill>
                  <a:schemeClr val="tx1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# of Research Institutions: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b="1" dirty="0"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1 Public University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dirty="0"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10 technical vocational education and training (TVET)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dirty="0"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Non-Governmental Organization (NGOs)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sz="2400" b="1" dirty="0">
              <a:latin typeface="Calibri" panose="020F0502020204030204" pitchFamily="34" charset="0"/>
              <a:ea typeface="Times New Roman" charset="0"/>
              <a:cs typeface="Calibri" panose="020F0502020204030204" pitchFamily="34" charset="0"/>
            </a:endParaRPr>
          </a:p>
          <a:p>
            <a:pPr>
              <a:lnSpc>
                <a:spcPts val="1800"/>
              </a:lnSpc>
            </a:pPr>
            <a:r>
              <a:rPr lang="en-US" sz="2400" b="1" u="sng" dirty="0">
                <a:solidFill>
                  <a:schemeClr val="tx1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Key National Research Organisations: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400" b="1" kern="1200" dirty="0"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SAA</a:t>
            </a:r>
            <a:r>
              <a:rPr lang="en-US" sz="2400" dirty="0"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: Seychelles Agricultural Agency (SAA)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SFA</a:t>
            </a:r>
            <a:r>
              <a:rPr lang="en-US" sz="2400" dirty="0"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: Seychelles Fishing Authority 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PHA</a:t>
            </a:r>
            <a:r>
              <a:rPr lang="en-US" sz="2400" dirty="0"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: Public Health Authority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NGOs</a:t>
            </a:r>
            <a:r>
              <a:rPr lang="en-US" sz="2400" dirty="0"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: A number of NGOs conducting research in environment</a:t>
            </a:r>
          </a:p>
          <a:p>
            <a:pPr>
              <a:buClr>
                <a:schemeClr val="tx1"/>
              </a:buClr>
            </a:pPr>
            <a:endParaRPr lang="en-US" dirty="0">
              <a:solidFill>
                <a:srgbClr val="0070C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2987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2|10.4"/>
</p:tagLst>
</file>

<file path=ppt/theme/theme1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C4F38A0555DA42B888A814F7B747C8" ma:contentTypeVersion="2" ma:contentTypeDescription="Create a new document." ma:contentTypeScope="" ma:versionID="b01063b2a0cf328875b82a6d7076f95e">
  <xsd:schema xmlns:xsd="http://www.w3.org/2001/XMLSchema" xmlns:xs="http://www.w3.org/2001/XMLSchema" xmlns:p="http://schemas.microsoft.com/office/2006/metadata/properties" xmlns:ns1="http://schemas.microsoft.com/sharepoint/v3" xmlns:ns2="e04c153b-a11c-455a-abac-fd2056ff5725" targetNamespace="http://schemas.microsoft.com/office/2006/metadata/properties" ma:root="true" ma:fieldsID="df50995ac62259e20dd519ef8939a6e8" ns1:_="" ns2:_="">
    <xsd:import namespace="http://schemas.microsoft.com/sharepoint/v3"/>
    <xsd:import namespace="e04c153b-a11c-455a-abac-fd2056ff572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4c153b-a11c-455a-abac-fd2056ff572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394DAA9-8B23-40F8-92AB-D4918AB994B8}"/>
</file>

<file path=customXml/itemProps2.xml><?xml version="1.0" encoding="utf-8"?>
<ds:datastoreItem xmlns:ds="http://schemas.openxmlformats.org/officeDocument/2006/customXml" ds:itemID="{F9398960-6A84-4395-BF28-D8FABAF336EC}"/>
</file>

<file path=customXml/itemProps3.xml><?xml version="1.0" encoding="utf-8"?>
<ds:datastoreItem xmlns:ds="http://schemas.openxmlformats.org/officeDocument/2006/customXml" ds:itemID="{1932C5DF-A027-43D2-A7E5-0581C65BC1EF}"/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1112</Words>
  <Application>Microsoft Macintosh PowerPoint</Application>
  <PresentationFormat>Widescreen</PresentationFormat>
  <Paragraphs>164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Fira Sans</vt:lpstr>
      <vt:lpstr>Fira Sans Extra Condensed</vt:lpstr>
      <vt:lpstr>Fira Sans Extra Condensed Medium</vt:lpstr>
      <vt:lpstr>Roboto</vt:lpstr>
      <vt:lpstr>Symbol</vt:lpstr>
      <vt:lpstr>Times New Roman</vt:lpstr>
      <vt:lpstr>Wingdings</vt:lpstr>
      <vt:lpstr>2_Thème Office</vt:lpstr>
      <vt:lpstr>  MUTUAL LEARNING EXERCISE  ON R&amp;I STRATEGIES AND POLICIES </vt:lpstr>
      <vt:lpstr>PowerPoint Presentation</vt:lpstr>
      <vt:lpstr>National Development Priorities </vt:lpstr>
      <vt:lpstr>Relevant STI Policies </vt:lpstr>
      <vt:lpstr>Policy Landscape </vt:lpstr>
      <vt:lpstr>Objectives</vt:lpstr>
      <vt:lpstr>STRATEGIC IMPLEMENTATION TIMELINES </vt:lpstr>
      <vt:lpstr>Seychelles Business Technology Innovation (BTI) Incubator Eco-System </vt:lpstr>
      <vt:lpstr>STI Landscape… </vt:lpstr>
      <vt:lpstr>STI Funding Landscape…</vt:lpstr>
      <vt:lpstr>SWOT Analysis </vt:lpstr>
      <vt:lpstr>PowerPoint Presentation</vt:lpstr>
      <vt:lpstr>Success…..</vt:lpstr>
      <vt:lpstr>Challenges</vt:lpstr>
      <vt:lpstr>Conclusions</vt:lpstr>
      <vt:lpstr>PowerPoint Presentation</vt:lpstr>
      <vt:lpstr>         Thank you  Merci Beaucoup  Obrigado  shukran </vt:lpstr>
    </vt:vector>
  </TitlesOfParts>
  <Company>GOPA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Barth, Caroline</dc:creator>
  <cp:lastModifiedBy>Alessandro Bello</cp:lastModifiedBy>
  <cp:revision>377</cp:revision>
  <dcterms:created xsi:type="dcterms:W3CDTF">2021-05-03T08:54:49Z</dcterms:created>
  <dcterms:modified xsi:type="dcterms:W3CDTF">2023-02-14T03:25:23Z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0x010100E6C4F38A0555DA42B888A814F7B747C8</vt:lpwstr>
  </property>
</Properties>
</file>